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25" r:id="rId3"/>
    <p:sldMasterId id="2147483699" r:id="rId4"/>
    <p:sldMasterId id="2147483660" r:id="rId5"/>
    <p:sldMasterId id="2147483711" r:id="rId6"/>
    <p:sldMasterId id="2147483739" r:id="rId7"/>
    <p:sldMasterId id="2147483754" r:id="rId8"/>
    <p:sldMasterId id="2147483766" r:id="rId9"/>
  </p:sldMasterIdLst>
  <p:notesMasterIdLst>
    <p:notesMasterId r:id="rId11"/>
  </p:notesMasterIdLst>
  <p:handoutMasterIdLst>
    <p:handoutMasterId r:id="rId12"/>
  </p:handoutMasterIdLst>
  <p:sldIdLst>
    <p:sldId id="851" r:id="rId10"/>
  </p:sldIdLst>
  <p:sldSz cx="12192000" cy="6858000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7E3552E-F646-427D-0B1F-FD41B525A4FA}" name="Németh Regina" initials="RN" userId="S::nemethr@ceegex.hu::9286ead0-177b-4bfa-ae9f-bdf7ec31a6c1" providerId="AD"/>
  <p188:author id="{B29C7A4F-A22F-66E9-EE5E-D5ED03E54E9C}" name="Tar Ádám Eduárd" initials="TE" userId="S::tare@ceegex.hu::ba5c9c7a-a405-449c-b7f8-3eb71081863b" providerId="AD"/>
  <p188:author id="{5BA9D0D6-1113-F903-BAD0-F764C2395BFF}" name="Z. Nagy Judit" initials="JZ" userId="S::znagy@hupx.hu::75b62ae5-f4a4-49f2-b088-c56097400fe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80581"/>
    <a:srgbClr val="690AAB"/>
    <a:srgbClr val="5D5D5E"/>
    <a:srgbClr val="A92554"/>
    <a:srgbClr val="B40479"/>
    <a:srgbClr val="C41289"/>
    <a:srgbClr val="B61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Közepesen sötét stílus 4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Közepesen sötét stílus 4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Közepesen sötét stílus 4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404" autoAdjust="0"/>
  </p:normalViewPr>
  <p:slideViewPr>
    <p:cSldViewPr snapToGrid="0">
      <p:cViewPr varScale="1">
        <p:scale>
          <a:sx n="58" d="100"/>
          <a:sy n="58" d="100"/>
        </p:scale>
        <p:origin x="956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handoutMaster" Target="handoutMasters/handoutMaster1.xml"/><Relationship Id="rId17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CCD3ADA7-FE61-FFF8-7649-5171724304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E77D2B17-6E69-F4B3-2E2C-F208805EFB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D0DA5-5766-4E35-BF48-7BE8ED1E4FD1}" type="datetimeFigureOut">
              <a:rPr lang="hu-HU" smtClean="0"/>
              <a:t>2025. 10. 01.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BFA704B-6F46-7A1D-8290-92A35D64F3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2F3B9D0-AA55-7CC2-3522-41DD2E64A2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0D0F5-AA7E-43C6-854C-AE298FE01BD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0479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97D2F-F8AF-409D-A8ED-60591AB98969}" type="datetimeFigureOut">
              <a:rPr lang="hu-HU" smtClean="0"/>
              <a:t>2025. 10. 01.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CF0EE-08AD-4C5D-B328-8D3A9DC545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618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CF0EE-08AD-4C5D-B328-8D3A9DC545C3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6405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381" y="1"/>
            <a:ext cx="7317619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27889AA-43DD-47D3-0386-FC11B04D7A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536" y="2156787"/>
            <a:ext cx="3190875" cy="54392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>
                <a:solidFill>
                  <a:srgbClr val="5D5D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/>
              <a:t>Előadó Neve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0010C49-CA79-1459-7E26-9C97CF1E9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536" y="2839209"/>
            <a:ext cx="3190875" cy="4318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cap="small" baseline="0">
                <a:solidFill>
                  <a:srgbClr val="5D5D5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Titulusa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863C543-D162-2006-C054-24BB647430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536" y="6359525"/>
            <a:ext cx="2743200" cy="365125"/>
          </a:xfr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D0638D-BC6A-4746-B16B-E2A5553E5B70}" type="datetime1">
              <a:rPr lang="hu-HU" smtClean="0"/>
              <a:t>2025. 10. 01.</a:t>
            </a:fld>
            <a:endParaRPr lang="hu-HU"/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2B668FFC-1129-2615-2BB8-45EFB8BFE4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36" y="318981"/>
            <a:ext cx="2923649" cy="1209896"/>
          </a:xfrm>
          <a:prstGeom prst="rect">
            <a:avLst/>
          </a:prstGeom>
        </p:spPr>
      </p:pic>
      <p:sp>
        <p:nvSpPr>
          <p:cNvPr id="31" name="Szöveg helye 30">
            <a:extLst>
              <a:ext uri="{FF2B5EF4-FFF2-40B4-BE49-F238E27FC236}">
                <a16:creationId xmlns:a16="http://schemas.microsoft.com/office/drawing/2014/main" id="{26B3DF99-B2B2-AEA5-4C82-91CF06E7F1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0365" y="3429001"/>
            <a:ext cx="4545013" cy="23601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rgbClr val="5D5D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3" name="Szöveg helye 32">
            <a:extLst>
              <a:ext uri="{FF2B5EF4-FFF2-40B4-BE49-F238E27FC236}">
                <a16:creationId xmlns:a16="http://schemas.microsoft.com/office/drawing/2014/main" id="{91CB7B1D-5FB0-B601-0BBC-25D8D82C4B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536" y="5891767"/>
            <a:ext cx="3745218" cy="3651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hu-HU" sz="2000" dirty="0" smtClean="0">
                <a:solidFill>
                  <a:srgbClr val="5D5D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u-HU"/>
              <a:t>Esemény megnevezése</a:t>
            </a:r>
          </a:p>
        </p:txBody>
      </p:sp>
    </p:spTree>
    <p:extLst>
      <p:ext uri="{BB962C8B-B14F-4D97-AF65-F5344CB8AC3E}">
        <p14:creationId xmlns:p14="http://schemas.microsoft.com/office/powerpoint/2010/main" val="1953707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3E3686D2-2FCA-B363-A35E-844B5535A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B406-302C-4235-9D23-75CD45230F28}" type="datetime1">
              <a:rPr lang="hu-HU" smtClean="0"/>
              <a:t>2025. 10. 01.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A81EC898-8D2E-5777-787F-513AD9835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E899515-7DD5-C05C-00DA-3BEAF135B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5" name="Cím helye 1">
            <a:extLst>
              <a:ext uri="{FF2B5EF4-FFF2-40B4-BE49-F238E27FC236}">
                <a16:creationId xmlns:a16="http://schemas.microsoft.com/office/drawing/2014/main" id="{0AA46191-7AEF-C703-B891-DF0FE0F10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80833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3C3A44DA-0951-86AB-560B-625D01660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4FAB9A7-CE84-2650-507B-C3608245D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E01F108-667E-4365-DE6A-EBE57EAF1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21CF0-800A-4472-A117-6D9F89B0EB9A}" type="datetime1">
              <a:rPr lang="hu-HU" smtClean="0"/>
              <a:t>2025. 10. 01.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7273E3F-2BF5-D880-0162-1BD602157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6B31E67-7EEE-2BD8-F586-B1DF1932F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8" name="Cím helye 1">
            <a:extLst>
              <a:ext uri="{FF2B5EF4-FFF2-40B4-BE49-F238E27FC236}">
                <a16:creationId xmlns:a16="http://schemas.microsoft.com/office/drawing/2014/main" id="{903C94F5-F72B-427F-9A26-9DBCE53E5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508693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ép helye 2">
            <a:extLst>
              <a:ext uri="{FF2B5EF4-FFF2-40B4-BE49-F238E27FC236}">
                <a16:creationId xmlns:a16="http://schemas.microsoft.com/office/drawing/2014/main" id="{940BB370-977B-BEB8-E7CA-F8C247D589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14C143A-C191-C52F-6E89-C3829C6D29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10E2A3C-C24F-F753-3C8A-F971C584D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3081-8CE3-4B73-8ADF-416406068168}" type="datetime1">
              <a:rPr lang="hu-HU" smtClean="0"/>
              <a:t>2025. 10. 01.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0912613-680F-2D98-B8C2-55EC6CF2C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3DC4234-C2C4-5C85-7566-45BB1CADF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8" name="Cím helye 1">
            <a:extLst>
              <a:ext uri="{FF2B5EF4-FFF2-40B4-BE49-F238E27FC236}">
                <a16:creationId xmlns:a16="http://schemas.microsoft.com/office/drawing/2014/main" id="{B72F2929-53EF-76FE-4408-4A11B06B2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241958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BBC6323-1126-A5EF-E78A-5B6023E6D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47725"/>
            <a:ext cx="10515600" cy="53292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B352C40-CA69-2D04-12BD-71B6A4D5B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47A09-E1DB-4B44-B79B-7AB4E209EAA2}" type="datetime1">
              <a:rPr lang="hu-HU" smtClean="0"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D9EB794-9856-9101-C6B1-B4F9D94BD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BCEE634-7AF4-56CB-6BA7-3C2341245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helye 1">
            <a:extLst>
              <a:ext uri="{FF2B5EF4-FFF2-40B4-BE49-F238E27FC236}">
                <a16:creationId xmlns:a16="http://schemas.microsoft.com/office/drawing/2014/main" id="{A475F3B8-38B8-72EB-343C-1474AAEB3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114140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47CDA51-6F3A-9193-BC30-3601C6FF9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85825"/>
            <a:ext cx="10401300" cy="52911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839466A-93C9-3C2F-8A09-BFD68CAA1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0CEB6-A8F9-45F3-A08E-228AEF953657}" type="datetime1">
              <a:rPr lang="hu-HU" smtClean="0"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F4CB287-CA1C-B232-EEF0-9A0B9F178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2EAF65D-15C3-DEB7-892A-9B75AF7B1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helye 1">
            <a:extLst>
              <a:ext uri="{FF2B5EF4-FFF2-40B4-BE49-F238E27FC236}">
                <a16:creationId xmlns:a16="http://schemas.microsoft.com/office/drawing/2014/main" id="{84EF12A9-5E55-9BD6-BA2F-1C8B39041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357879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D51857BB-0E67-B77C-1A6C-769CA9E17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95BB-6167-43CB-870D-AB35824AE399}" type="datetime1">
              <a:rPr lang="hu-HU" smtClean="0"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246BFB6-EECC-F775-97B6-AC7D2F000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59BEFDD-9C08-F166-75D8-B62F9B327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helye 1">
            <a:extLst>
              <a:ext uri="{FF2B5EF4-FFF2-40B4-BE49-F238E27FC236}">
                <a16:creationId xmlns:a16="http://schemas.microsoft.com/office/drawing/2014/main" id="{212FF43F-ADAE-877F-52F4-61DCCCFDD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785482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11E12A9D-A522-B71D-7553-19B7C1998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0575"/>
            <a:ext cx="10515600" cy="53863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C2E1928-B0B2-9869-7814-6D7820339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CCF36-BD38-46D7-A3A5-899B436F2846}" type="datetime1">
              <a:rPr lang="hu-HU" smtClean="0"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BAEFD69-33C8-3719-114D-AD3A9DAC3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FAA00B7-3062-B706-6E5F-EF67F6E2E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helye 1">
            <a:extLst>
              <a:ext uri="{FF2B5EF4-FFF2-40B4-BE49-F238E27FC236}">
                <a16:creationId xmlns:a16="http://schemas.microsoft.com/office/drawing/2014/main" id="{AB14AD27-9E87-618B-6E65-A94EE632A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951368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33E2D63D-D686-160F-8F2D-9AE8B78B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A3EC-18E7-43AA-90DF-D691D830926D}" type="datetime1">
              <a:rPr lang="hu-HU" smtClean="0"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89A99E2-D6E9-961F-2953-982534289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278806C-7291-FAEA-F1CB-83838077B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helye 1">
            <a:extLst>
              <a:ext uri="{FF2B5EF4-FFF2-40B4-BE49-F238E27FC236}">
                <a16:creationId xmlns:a16="http://schemas.microsoft.com/office/drawing/2014/main" id="{F9FE06D4-3BC4-4F8F-81A4-E4C5024CA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23132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F81A1AED-389C-E44B-B9FC-D0FFE04A52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723900"/>
            <a:ext cx="5181600" cy="54530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73F49CE-3608-AECF-2904-7D9CC678D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723900"/>
            <a:ext cx="5181600" cy="54530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51973A9-6E58-38C7-6ACD-7C799C6D7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7223-B87B-4DF1-83DF-DCF1A5EB16EC}" type="datetime1">
              <a:rPr lang="hu-HU" smtClean="0"/>
              <a:t>2025. 10. 01.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3A10AEE-0886-1B6D-E695-4584687C0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877E8D4-B05E-EEE2-6490-DB2BE538F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8" name="Cím helye 1">
            <a:extLst>
              <a:ext uri="{FF2B5EF4-FFF2-40B4-BE49-F238E27FC236}">
                <a16:creationId xmlns:a16="http://schemas.microsoft.com/office/drawing/2014/main" id="{3F73C9C2-6EDA-409D-1549-82B58882D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51805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79407580-036E-100A-43D5-2A4147499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66833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B33ACD1-3DC9-D2C2-8D90-0916EE63A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58936"/>
            <a:ext cx="5157787" cy="453072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84F0044-3EDE-7A51-BCF0-12FEA13DAA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66833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CD7BDB8-CBB0-03FD-F252-3D761B1D24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658936"/>
            <a:ext cx="5183188" cy="453072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D844A4E9-4862-2F76-0932-F488964D0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A7BE-93DB-4543-880F-6792517EA2ED}" type="datetime1">
              <a:rPr lang="hu-HU" smtClean="0"/>
              <a:t>2025. 10. 01.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6235A35-2665-9439-9F22-EBC53D92F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D8AA7AF3-1FC8-8CE0-1275-7A9547C96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Cím helye 1">
            <a:extLst>
              <a:ext uri="{FF2B5EF4-FFF2-40B4-BE49-F238E27FC236}">
                <a16:creationId xmlns:a16="http://schemas.microsoft.com/office/drawing/2014/main" id="{45E6F7C7-E164-EAC3-88E5-8669D3C80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28674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514"/>
          </a:xfrm>
          <a:prstGeom prst="rect">
            <a:avLst/>
          </a:prstGeom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id="{24E6139C-C41F-94A0-4515-5BFEA079B1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62" y="456259"/>
            <a:ext cx="2920321" cy="1209847"/>
          </a:xfrm>
          <a:prstGeom prst="rect">
            <a:avLst/>
          </a:prstGeom>
        </p:spPr>
      </p:pic>
      <p:sp>
        <p:nvSpPr>
          <p:cNvPr id="25" name="Szöveg helye 30">
            <a:extLst>
              <a:ext uri="{FF2B5EF4-FFF2-40B4-BE49-F238E27FC236}">
                <a16:creationId xmlns:a16="http://schemas.microsoft.com/office/drawing/2014/main" id="{0920C8E0-003B-3AAA-E5C6-451E2F13A7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0365" y="3429001"/>
            <a:ext cx="4545013" cy="23601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u-HU"/>
              <a:t>Elválasztó 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5025288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>
            <a:extLst>
              <a:ext uri="{FF2B5EF4-FFF2-40B4-BE49-F238E27FC236}">
                <a16:creationId xmlns:a16="http://schemas.microsoft.com/office/drawing/2014/main" id="{5904BAC0-D65D-2838-FC5E-7C8E48F5F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ED1C-0AD0-4E20-9209-B8A8E2D54814}" type="datetime1">
              <a:rPr lang="hu-HU" smtClean="0"/>
              <a:t>2025. 10. 01.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75F5444D-B169-F16B-23F5-BBB79C20B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3D05224-97EB-D9B0-AC32-533C998BA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6" name="Cím helye 1">
            <a:extLst>
              <a:ext uri="{FF2B5EF4-FFF2-40B4-BE49-F238E27FC236}">
                <a16:creationId xmlns:a16="http://schemas.microsoft.com/office/drawing/2014/main" id="{6DF155CA-A37F-B48B-C4DD-B68D27ED6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876511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3E3686D2-2FCA-B363-A35E-844B5535A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B406-302C-4235-9D23-75CD45230F28}" type="datetime1">
              <a:rPr lang="hu-HU" smtClean="0"/>
              <a:t>2025. 10. 01.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A81EC898-8D2E-5777-787F-513AD9835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E899515-7DD5-C05C-00DA-3BEAF135B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5" name="Cím helye 1">
            <a:extLst>
              <a:ext uri="{FF2B5EF4-FFF2-40B4-BE49-F238E27FC236}">
                <a16:creationId xmlns:a16="http://schemas.microsoft.com/office/drawing/2014/main" id="{0AA46191-7AEF-C703-B891-DF0FE0F10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259820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3C3A44DA-0951-86AB-560B-625D01660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4FAB9A7-CE84-2650-507B-C3608245D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E01F108-667E-4365-DE6A-EBE57EAF1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21CF0-800A-4472-A117-6D9F89B0EB9A}" type="datetime1">
              <a:rPr lang="hu-HU" smtClean="0"/>
              <a:t>2025. 10. 01.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7273E3F-2BF5-D880-0162-1BD602157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6B31E67-7EEE-2BD8-F586-B1DF1932F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8" name="Cím helye 1">
            <a:extLst>
              <a:ext uri="{FF2B5EF4-FFF2-40B4-BE49-F238E27FC236}">
                <a16:creationId xmlns:a16="http://schemas.microsoft.com/office/drawing/2014/main" id="{903C94F5-F72B-427F-9A26-9DBCE53E5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491112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ép helye 2">
            <a:extLst>
              <a:ext uri="{FF2B5EF4-FFF2-40B4-BE49-F238E27FC236}">
                <a16:creationId xmlns:a16="http://schemas.microsoft.com/office/drawing/2014/main" id="{940BB370-977B-BEB8-E7CA-F8C247D589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14C143A-C191-C52F-6E89-C3829C6D29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10E2A3C-C24F-F753-3C8A-F971C584D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3081-8CE3-4B73-8ADF-416406068168}" type="datetime1">
              <a:rPr lang="hu-HU" smtClean="0"/>
              <a:t>2025. 10. 01.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0912613-680F-2D98-B8C2-55EC6CF2C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3DC4234-C2C4-5C85-7566-45BB1CADF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8" name="Cím helye 1">
            <a:extLst>
              <a:ext uri="{FF2B5EF4-FFF2-40B4-BE49-F238E27FC236}">
                <a16:creationId xmlns:a16="http://schemas.microsoft.com/office/drawing/2014/main" id="{B72F2929-53EF-76FE-4408-4A11B06B2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2285626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BBC6323-1126-A5EF-E78A-5B6023E6D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47725"/>
            <a:ext cx="10515600" cy="53292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B352C40-CA69-2D04-12BD-71B6A4D5B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47A09-E1DB-4B44-B79B-7AB4E209EAA2}" type="datetime1">
              <a:rPr lang="hu-HU" smtClean="0"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D9EB794-9856-9101-C6B1-B4F9D94BD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BCEE634-7AF4-56CB-6BA7-3C2341245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helye 1">
            <a:extLst>
              <a:ext uri="{FF2B5EF4-FFF2-40B4-BE49-F238E27FC236}">
                <a16:creationId xmlns:a16="http://schemas.microsoft.com/office/drawing/2014/main" id="{A475F3B8-38B8-72EB-343C-1474AAEB3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9851893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47CDA51-6F3A-9193-BC30-3601C6FF9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85825"/>
            <a:ext cx="10401300" cy="52911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839466A-93C9-3C2F-8A09-BFD68CAA1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0CEB6-A8F9-45F3-A08E-228AEF953657}" type="datetime1">
              <a:rPr lang="hu-HU" smtClean="0"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F4CB287-CA1C-B232-EEF0-9A0B9F178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2EAF65D-15C3-DEB7-892A-9B75AF7B1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helye 1">
            <a:extLst>
              <a:ext uri="{FF2B5EF4-FFF2-40B4-BE49-F238E27FC236}">
                <a16:creationId xmlns:a16="http://schemas.microsoft.com/office/drawing/2014/main" id="{84EF12A9-5E55-9BD6-BA2F-1C8B39041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3958730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hu" smtClean="0"/>
              <a:pPr/>
              <a:t>‹#›</a:t>
            </a:fld>
            <a:endParaRPr lang="hu"/>
          </a:p>
        </p:txBody>
      </p:sp>
    </p:spTree>
    <p:extLst>
      <p:ext uri="{BB962C8B-B14F-4D97-AF65-F5344CB8AC3E}">
        <p14:creationId xmlns:p14="http://schemas.microsoft.com/office/powerpoint/2010/main" val="19114068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D51857BB-0E67-B77C-1A6C-769CA9E17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95BB-6167-43CB-870D-AB35824AE399}" type="datetime1">
              <a:rPr lang="hu-HU" smtClean="0"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246BFB6-EECC-F775-97B6-AC7D2F000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59BEFDD-9C08-F166-75D8-B62F9B327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helye 1">
            <a:extLst>
              <a:ext uri="{FF2B5EF4-FFF2-40B4-BE49-F238E27FC236}">
                <a16:creationId xmlns:a16="http://schemas.microsoft.com/office/drawing/2014/main" id="{212FF43F-ADAE-877F-52F4-61DCCCFDD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8123876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11E12A9D-A522-B71D-7553-19B7C1998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0575"/>
            <a:ext cx="10515600" cy="53863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C2E1928-B0B2-9869-7814-6D7820339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CCF36-BD38-46D7-A3A5-899B436F2846}" type="datetime1">
              <a:rPr lang="hu-HU" smtClean="0"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BAEFD69-33C8-3719-114D-AD3A9DAC3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FAA00B7-3062-B706-6E5F-EF67F6E2E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helye 1">
            <a:extLst>
              <a:ext uri="{FF2B5EF4-FFF2-40B4-BE49-F238E27FC236}">
                <a16:creationId xmlns:a16="http://schemas.microsoft.com/office/drawing/2014/main" id="{AB14AD27-9E87-618B-6E65-A94EE632A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0047355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33E2D63D-D686-160F-8F2D-9AE8B78B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A3EC-18E7-43AA-90DF-D691D830926D}" type="datetime1">
              <a:rPr lang="hu-HU" smtClean="0"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89A99E2-D6E9-961F-2953-982534289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278806C-7291-FAEA-F1CB-83838077B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helye 1">
            <a:extLst>
              <a:ext uri="{FF2B5EF4-FFF2-40B4-BE49-F238E27FC236}">
                <a16:creationId xmlns:a16="http://schemas.microsoft.com/office/drawing/2014/main" id="{F9FE06D4-3BC4-4F8F-81A4-E4C5024CA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229015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23;p17">
            <a:extLst>
              <a:ext uri="{FF2B5EF4-FFF2-40B4-BE49-F238E27FC236}">
                <a16:creationId xmlns:a16="http://schemas.microsoft.com/office/drawing/2014/main" id="{4E8EF5E9-BF6A-C561-C9C4-8D96F08FFCB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" y="0"/>
            <a:ext cx="12191935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24;p17">
            <a:extLst>
              <a:ext uri="{FF2B5EF4-FFF2-40B4-BE49-F238E27FC236}">
                <a16:creationId xmlns:a16="http://schemas.microsoft.com/office/drawing/2014/main" id="{EB75D946-961A-67EE-3EB5-952CD438C28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770577" y="2709065"/>
            <a:ext cx="7259154" cy="172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ctr"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buSzPts val="990"/>
            </a:pPr>
            <a:r>
              <a:rPr lang="hu" sz="5040">
                <a:solidFill>
                  <a:schemeClr val="lt1"/>
                </a:solidFill>
              </a:rPr>
              <a:t>OLDAL ELVÁLASZTÓ</a:t>
            </a:r>
            <a:endParaRPr sz="5040">
              <a:solidFill>
                <a:schemeClr val="lt1"/>
              </a:solidFill>
            </a:endParaRPr>
          </a:p>
          <a:p>
            <a:pPr>
              <a:buSzPts val="990"/>
            </a:pPr>
            <a:r>
              <a:rPr lang="hu" sz="2639">
                <a:solidFill>
                  <a:schemeClr val="lt1"/>
                </a:solidFill>
              </a:rPr>
              <a:t>ALCÍM (HA VAN)</a:t>
            </a:r>
            <a:endParaRPr sz="2639">
              <a:solidFill>
                <a:schemeClr val="lt1"/>
              </a:solidFill>
            </a:endParaRPr>
          </a:p>
        </p:txBody>
      </p:sp>
      <p:pic>
        <p:nvPicPr>
          <p:cNvPr id="5" name="Google Shape;125;p17">
            <a:extLst>
              <a:ext uri="{FF2B5EF4-FFF2-40B4-BE49-F238E27FC236}">
                <a16:creationId xmlns:a16="http://schemas.microsoft.com/office/drawing/2014/main" id="{DD091673-5AA1-07B9-6555-AF1FA00A3540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t="39" b="49"/>
          <a:stretch/>
        </p:blipFill>
        <p:spPr>
          <a:xfrm>
            <a:off x="5112085" y="1459484"/>
            <a:ext cx="1729188" cy="114432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26;p17">
            <a:extLst>
              <a:ext uri="{FF2B5EF4-FFF2-40B4-BE49-F238E27FC236}">
                <a16:creationId xmlns:a16="http://schemas.microsoft.com/office/drawing/2014/main" id="{74F3D457-72C1-7450-BE31-B62FE80CF4F0}"/>
              </a:ext>
            </a:extLst>
          </p:cNvPr>
          <p:cNvSpPr/>
          <p:nvPr userDrawn="1"/>
        </p:nvSpPr>
        <p:spPr>
          <a:xfrm>
            <a:off x="5625495" y="4743533"/>
            <a:ext cx="940800" cy="80000"/>
          </a:xfrm>
          <a:prstGeom prst="rect">
            <a:avLst/>
          </a:prstGeom>
          <a:solidFill>
            <a:srgbClr val="FFE04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252764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F81A1AED-389C-E44B-B9FC-D0FFE04A52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723900"/>
            <a:ext cx="5181600" cy="54530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73F49CE-3608-AECF-2904-7D9CC678D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723900"/>
            <a:ext cx="5181600" cy="54530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51973A9-6E58-38C7-6ACD-7C799C6D7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7223-B87B-4DF1-83DF-DCF1A5EB16EC}" type="datetime1">
              <a:rPr lang="hu-HU" smtClean="0"/>
              <a:t>2025. 10. 01.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3A10AEE-0886-1B6D-E695-4584687C0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877E8D4-B05E-EEE2-6490-DB2BE538F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8" name="Cím helye 1">
            <a:extLst>
              <a:ext uri="{FF2B5EF4-FFF2-40B4-BE49-F238E27FC236}">
                <a16:creationId xmlns:a16="http://schemas.microsoft.com/office/drawing/2014/main" id="{3F73C9C2-6EDA-409D-1549-82B58882D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2199279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79407580-036E-100A-43D5-2A4147499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66833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B33ACD1-3DC9-D2C2-8D90-0916EE63A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58936"/>
            <a:ext cx="5157787" cy="453072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84F0044-3EDE-7A51-BCF0-12FEA13DAA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66833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CD7BDB8-CBB0-03FD-F252-3D761B1D24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658936"/>
            <a:ext cx="5183188" cy="453072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D844A4E9-4862-2F76-0932-F488964D0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A7BE-93DB-4543-880F-6792517EA2ED}" type="datetime1">
              <a:rPr lang="hu-HU" smtClean="0"/>
              <a:t>2025. 10. 01.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6235A35-2665-9439-9F22-EBC53D92F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D8AA7AF3-1FC8-8CE0-1275-7A9547C96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Cím helye 1">
            <a:extLst>
              <a:ext uri="{FF2B5EF4-FFF2-40B4-BE49-F238E27FC236}">
                <a16:creationId xmlns:a16="http://schemas.microsoft.com/office/drawing/2014/main" id="{45E6F7C7-E164-EAC3-88E5-8669D3C80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163483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>
            <a:extLst>
              <a:ext uri="{FF2B5EF4-FFF2-40B4-BE49-F238E27FC236}">
                <a16:creationId xmlns:a16="http://schemas.microsoft.com/office/drawing/2014/main" id="{5904BAC0-D65D-2838-FC5E-7C8E48F5F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ED1C-0AD0-4E20-9209-B8A8E2D54814}" type="datetime1">
              <a:rPr lang="hu-HU" smtClean="0"/>
              <a:t>2025. 10. 01.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75F5444D-B169-F16B-23F5-BBB79C20B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3D05224-97EB-D9B0-AC32-533C998BA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6" name="Cím helye 1">
            <a:extLst>
              <a:ext uri="{FF2B5EF4-FFF2-40B4-BE49-F238E27FC236}">
                <a16:creationId xmlns:a16="http://schemas.microsoft.com/office/drawing/2014/main" id="{6DF155CA-A37F-B48B-C4DD-B68D27ED6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0798309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3E3686D2-2FCA-B363-A35E-844B5535A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B406-302C-4235-9D23-75CD45230F28}" type="datetime1">
              <a:rPr lang="hu-HU" smtClean="0"/>
              <a:t>2025. 10. 01.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A81EC898-8D2E-5777-787F-513AD9835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E899515-7DD5-C05C-00DA-3BEAF135B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5" name="Cím helye 1">
            <a:extLst>
              <a:ext uri="{FF2B5EF4-FFF2-40B4-BE49-F238E27FC236}">
                <a16:creationId xmlns:a16="http://schemas.microsoft.com/office/drawing/2014/main" id="{0AA46191-7AEF-C703-B891-DF0FE0F10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5932640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3C3A44DA-0951-86AB-560B-625D01660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4FAB9A7-CE84-2650-507B-C3608245D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E01F108-667E-4365-DE6A-EBE57EAF1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21CF0-800A-4472-A117-6D9F89B0EB9A}" type="datetime1">
              <a:rPr lang="hu-HU" smtClean="0"/>
              <a:t>2025. 10. 01.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7273E3F-2BF5-D880-0162-1BD602157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6B31E67-7EEE-2BD8-F586-B1DF1932F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8" name="Cím helye 1">
            <a:extLst>
              <a:ext uri="{FF2B5EF4-FFF2-40B4-BE49-F238E27FC236}">
                <a16:creationId xmlns:a16="http://schemas.microsoft.com/office/drawing/2014/main" id="{903C94F5-F72B-427F-9A26-9DBCE53E5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7457066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ép helye 2">
            <a:extLst>
              <a:ext uri="{FF2B5EF4-FFF2-40B4-BE49-F238E27FC236}">
                <a16:creationId xmlns:a16="http://schemas.microsoft.com/office/drawing/2014/main" id="{940BB370-977B-BEB8-E7CA-F8C247D589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14C143A-C191-C52F-6E89-C3829C6D29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10E2A3C-C24F-F753-3C8A-F971C584D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3081-8CE3-4B73-8ADF-416406068168}" type="datetime1">
              <a:rPr lang="hu-HU" smtClean="0"/>
              <a:t>2025. 10. 01.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0912613-680F-2D98-B8C2-55EC6CF2C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3DC4234-C2C4-5C85-7566-45BB1CADF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8" name="Cím helye 1">
            <a:extLst>
              <a:ext uri="{FF2B5EF4-FFF2-40B4-BE49-F238E27FC236}">
                <a16:creationId xmlns:a16="http://schemas.microsoft.com/office/drawing/2014/main" id="{B72F2929-53EF-76FE-4408-4A11B06B2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825195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BBC6323-1126-A5EF-E78A-5B6023E6D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47725"/>
            <a:ext cx="10515600" cy="53292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B352C40-CA69-2D04-12BD-71B6A4D5B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47A09-E1DB-4B44-B79B-7AB4E209EAA2}" type="datetime1">
              <a:rPr lang="hu-HU" smtClean="0"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D9EB794-9856-9101-C6B1-B4F9D94BD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BCEE634-7AF4-56CB-6BA7-3C2341245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helye 1">
            <a:extLst>
              <a:ext uri="{FF2B5EF4-FFF2-40B4-BE49-F238E27FC236}">
                <a16:creationId xmlns:a16="http://schemas.microsoft.com/office/drawing/2014/main" id="{A475F3B8-38B8-72EB-343C-1474AAEB3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6548937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47CDA51-6F3A-9193-BC30-3601C6FF9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85825"/>
            <a:ext cx="10401300" cy="52911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839466A-93C9-3C2F-8A09-BFD68CAA1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0CEB6-A8F9-45F3-A08E-228AEF953657}" type="datetime1">
              <a:rPr lang="hu-HU" smtClean="0"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F4CB287-CA1C-B232-EEF0-9A0B9F178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2EAF65D-15C3-DEB7-892A-9B75AF7B1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helye 1">
            <a:extLst>
              <a:ext uri="{FF2B5EF4-FFF2-40B4-BE49-F238E27FC236}">
                <a16:creationId xmlns:a16="http://schemas.microsoft.com/office/drawing/2014/main" id="{84EF12A9-5E55-9BD6-BA2F-1C8B39041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6890973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3EE27C78-A0FA-4C31-3CCE-6F81087BA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55E22-FD3A-4198-B066-CEA61C1D469E}" type="datetime1">
              <a:rPr lang="hu-HU" smtClean="0"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9B59627-570F-697F-C749-08DD96CFE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00B1657-E449-98AE-30D4-84121F697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2256-B4E8-4B20-8E7C-2EFE0DAED895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helye 1">
            <a:extLst>
              <a:ext uri="{FF2B5EF4-FFF2-40B4-BE49-F238E27FC236}">
                <a16:creationId xmlns:a16="http://schemas.microsoft.com/office/drawing/2014/main" id="{AA18A70A-FDC6-28D0-5C14-30F1A7989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8448128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13BF8670-0E16-9F5E-2005-B55209F99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66D0642-1A1F-9D9E-AB74-592752F7A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F265-0D28-4C87-8F0B-04EE81EFDE8F}" type="datetime1">
              <a:rPr lang="hu-HU" smtClean="0"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BC75790-8FB1-BBDC-C2E2-7A87DFB46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70709E4-A3BE-AB1E-6C81-818A4D5FD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2256-B4E8-4B20-8E7C-2EFE0DAED895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helye 1">
            <a:extLst>
              <a:ext uri="{FF2B5EF4-FFF2-40B4-BE49-F238E27FC236}">
                <a16:creationId xmlns:a16="http://schemas.microsoft.com/office/drawing/2014/main" id="{65F95E35-4A06-D938-8DB0-287A853FA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805752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D51857BB-0E67-B77C-1A6C-769CA9E17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95BB-6167-43CB-870D-AB35824AE399}" type="datetime1">
              <a:rPr lang="hu-HU" smtClean="0"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246BFB6-EECC-F775-97B6-AC7D2F000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59BEFDD-9C08-F166-75D8-B62F9B327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helye 1">
            <a:extLst>
              <a:ext uri="{FF2B5EF4-FFF2-40B4-BE49-F238E27FC236}">
                <a16:creationId xmlns:a16="http://schemas.microsoft.com/office/drawing/2014/main" id="{212FF43F-ADAE-877F-52F4-61DCCCFDD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667503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AECDD1C-54B6-16AA-F0D0-9A658BF19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F56989A-B2F6-C872-7FA5-74261BC20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8F38AB0-928E-DAF7-CDA1-378F1D859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6248-B0BB-4F82-96BB-D16BB21F6FCF}" type="datetime1">
              <a:rPr lang="hu-HU" smtClean="0"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8498D42-BA67-5E1E-FFD8-2FFF62971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3CC2D03-E057-E9C0-9ACB-D467BEDAB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2256-B4E8-4B20-8E7C-2EFE0DAED895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helye 1">
            <a:extLst>
              <a:ext uri="{FF2B5EF4-FFF2-40B4-BE49-F238E27FC236}">
                <a16:creationId xmlns:a16="http://schemas.microsoft.com/office/drawing/2014/main" id="{2E92F2BA-ED19-00BA-1F54-D0611B133F95}"/>
              </a:ext>
            </a:extLst>
          </p:cNvPr>
          <p:cNvSpPr txBox="1">
            <a:spLocks/>
          </p:cNvSpPr>
          <p:nvPr userDrawn="1"/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240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1349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ED03A51C-198E-BC7E-7F43-DF87B90F12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771525"/>
            <a:ext cx="5181600" cy="54054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EF52964-9CDB-0B30-BA5F-478FF73E1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771525"/>
            <a:ext cx="5181600" cy="54054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EB76FB6-02C2-185E-6306-5DE93814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E3ED-B49C-497B-9916-7CA1A403B46D}" type="datetime1">
              <a:rPr lang="hu-HU" smtClean="0"/>
              <a:t>2025. 10. 01.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659760C-A838-1631-C31A-C894ACD6C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9ADAFF3-137E-516B-64CD-1BA86B412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2256-B4E8-4B20-8E7C-2EFE0DAED895}" type="slidenum">
              <a:rPr lang="hu-HU" smtClean="0"/>
              <a:t>‹#›</a:t>
            </a:fld>
            <a:endParaRPr lang="hu-HU"/>
          </a:p>
        </p:txBody>
      </p:sp>
      <p:sp>
        <p:nvSpPr>
          <p:cNvPr id="8" name="Cím helye 1">
            <a:extLst>
              <a:ext uri="{FF2B5EF4-FFF2-40B4-BE49-F238E27FC236}">
                <a16:creationId xmlns:a16="http://schemas.microsoft.com/office/drawing/2014/main" id="{8CCA182C-0458-9AE9-56B6-8DE8A1A53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8957391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9DAADD24-0530-74DD-84D4-6F9146A90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72072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FA9875E-CC44-7857-49C9-ADCE8F683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711324"/>
            <a:ext cx="5157787" cy="447833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B5E60460-1641-C4BA-2052-685F0C31A0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72072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E15C8FE3-9658-4DEC-0AD4-4F049836F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711324"/>
            <a:ext cx="5183188" cy="447833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21061181-2BBA-F56D-C714-41857C14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90D0-3946-4902-8784-E9BB2FAF5282}" type="datetime1">
              <a:rPr lang="hu-HU" smtClean="0"/>
              <a:t>2025. 10. 01.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9AA49B66-7AF1-724D-AF77-E3E707B82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058B712A-A1DA-CC92-C6A5-3B16568E9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2256-B4E8-4B20-8E7C-2EFE0DAED895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Cím helye 1">
            <a:extLst>
              <a:ext uri="{FF2B5EF4-FFF2-40B4-BE49-F238E27FC236}">
                <a16:creationId xmlns:a16="http://schemas.microsoft.com/office/drawing/2014/main" id="{67B86566-B695-B2AF-5970-665FF2E27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2902186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>
            <a:extLst>
              <a:ext uri="{FF2B5EF4-FFF2-40B4-BE49-F238E27FC236}">
                <a16:creationId xmlns:a16="http://schemas.microsoft.com/office/drawing/2014/main" id="{7AB0885D-ED3F-965D-E515-30D909E87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B6264-4DE1-4ABB-80B9-892DC31923E4}" type="datetime1">
              <a:rPr lang="hu-HU" smtClean="0"/>
              <a:t>2025. 10. 01.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F79E27A-ECEE-4171-310E-EC8E13531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920F626-05CF-9ECA-2579-B6809351A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2256-B4E8-4B20-8E7C-2EFE0DAED895}" type="slidenum">
              <a:rPr lang="hu-HU" smtClean="0"/>
              <a:t>‹#›</a:t>
            </a:fld>
            <a:endParaRPr lang="hu-HU"/>
          </a:p>
        </p:txBody>
      </p:sp>
      <p:sp>
        <p:nvSpPr>
          <p:cNvPr id="6" name="Cím helye 1">
            <a:extLst>
              <a:ext uri="{FF2B5EF4-FFF2-40B4-BE49-F238E27FC236}">
                <a16:creationId xmlns:a16="http://schemas.microsoft.com/office/drawing/2014/main" id="{80B6BA20-499C-7D8A-6E3B-EFC9475AD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6891413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CFD7F04A-005E-C3B4-6463-24485F7B2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93C34DC-0A20-441C-B28C-E5E3A6D8BD55}" type="datetime1">
              <a:rPr lang="hu-HU" smtClean="0"/>
              <a:t>2025. 10. 01.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E7AF122F-700E-1483-DEEF-1C574113F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AB7B8C4-4E93-7938-6DA4-9A7C24C32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rgbClr val="5D5D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982256-B4E8-4B20-8E7C-2EFE0DAED89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5" name="Cím helye 1">
            <a:extLst>
              <a:ext uri="{FF2B5EF4-FFF2-40B4-BE49-F238E27FC236}">
                <a16:creationId xmlns:a16="http://schemas.microsoft.com/office/drawing/2014/main" id="{BAB92109-2F2C-664C-515D-B4C1FB087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5867283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68101C2C-16C5-11C1-6195-EE47AB26C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5DD8874-1396-3367-37AC-B8C2B4304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F45A1AD-F932-A6AE-50B5-B37CAFB34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22BD-6C91-4356-AB80-EEFDFCCD5768}" type="datetime1">
              <a:rPr lang="hu-HU" smtClean="0"/>
              <a:t>2025. 10. 01.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3EAC752-61F1-B974-8A8E-6EA91F133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B989A56-4414-C171-B8AB-E4E4C4077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2256-B4E8-4B20-8E7C-2EFE0DAED895}" type="slidenum">
              <a:rPr lang="hu-HU" smtClean="0"/>
              <a:t>‹#›</a:t>
            </a:fld>
            <a:endParaRPr lang="hu-HU"/>
          </a:p>
        </p:txBody>
      </p:sp>
      <p:sp>
        <p:nvSpPr>
          <p:cNvPr id="8" name="Cím helye 1">
            <a:extLst>
              <a:ext uri="{FF2B5EF4-FFF2-40B4-BE49-F238E27FC236}">
                <a16:creationId xmlns:a16="http://schemas.microsoft.com/office/drawing/2014/main" id="{CFF7F14E-611A-83AF-5F4C-B2E759D0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163984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E82507B-9DC2-7675-D587-AA1BA8492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DB8C145F-1422-3508-B7D4-C770431862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6BB2F9B-D658-4BC4-114F-0029F9EA22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4B03691-DD3D-EB6F-E92C-896FED15C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9FA5-A8AF-47F1-89EC-D1A7238B71E3}" type="datetime1">
              <a:rPr lang="hu-HU" smtClean="0"/>
              <a:t>2025. 10. 01.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D5D4EE3-CF89-3EF7-BB8A-E180C8270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D33A384-426D-E65B-61C5-FB076AA6B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2256-B4E8-4B20-8E7C-2EFE0DAED895}" type="slidenum">
              <a:rPr lang="hu-HU" smtClean="0"/>
              <a:t>‹#›</a:t>
            </a:fld>
            <a:endParaRPr lang="hu-HU"/>
          </a:p>
        </p:txBody>
      </p:sp>
      <p:sp>
        <p:nvSpPr>
          <p:cNvPr id="8" name="Cím helye 1">
            <a:extLst>
              <a:ext uri="{FF2B5EF4-FFF2-40B4-BE49-F238E27FC236}">
                <a16:creationId xmlns:a16="http://schemas.microsoft.com/office/drawing/2014/main" id="{6CAD5F64-3B5A-813A-576B-6857646EA6B0}"/>
              </a:ext>
            </a:extLst>
          </p:cNvPr>
          <p:cNvSpPr txBox="1">
            <a:spLocks/>
          </p:cNvSpPr>
          <p:nvPr userDrawn="1"/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240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3359348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0C64E19-9424-A595-86D1-A987A7D6CA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D583D9C-9A12-C76A-C5FA-B83CD2225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301F-0717-4F21-84FC-6CCC5ED6ED74}" type="datetime1">
              <a:rPr lang="hu-HU" smtClean="0"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B84BEF5-DEE8-FFC3-4812-8FFE43569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538F52E-C2FD-7840-EC65-9E4D02D74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2256-B4E8-4B20-8E7C-2EFE0DAED895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helye 1">
            <a:extLst>
              <a:ext uri="{FF2B5EF4-FFF2-40B4-BE49-F238E27FC236}">
                <a16:creationId xmlns:a16="http://schemas.microsoft.com/office/drawing/2014/main" id="{2B1BB8EE-2962-A14B-CB01-A44696AC6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6103313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4276D62B-650B-CA53-0E37-E7E2CF8179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38199"/>
            <a:ext cx="10515600" cy="5338763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CF55A4C-698F-DD16-AAD1-07FCD83CD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6F9E-C3D9-454B-8FCC-615F61744299}" type="datetime1">
              <a:rPr lang="hu-HU" smtClean="0"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F794B3A-828E-49DA-3234-A0DB87A69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6C58445-20A7-DD0A-795B-E8260C3AC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2256-B4E8-4B20-8E7C-2EFE0DAED895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helye 1">
            <a:extLst>
              <a:ext uri="{FF2B5EF4-FFF2-40B4-BE49-F238E27FC236}">
                <a16:creationId xmlns:a16="http://schemas.microsoft.com/office/drawing/2014/main" id="{628AF8EE-5A5B-F1D1-F777-836A4FEDC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5673509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3EE27C78-A0FA-4C31-3CCE-6F81087BA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55E22-FD3A-4198-B066-CEA61C1D469E}" type="datetime1">
              <a:rPr lang="hu-HU" smtClean="0"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9B59627-570F-697F-C749-08DD96CFE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00B1657-E449-98AE-30D4-84121F697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2256-B4E8-4B20-8E7C-2EFE0DAED895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helye 1">
            <a:extLst>
              <a:ext uri="{FF2B5EF4-FFF2-40B4-BE49-F238E27FC236}">
                <a16:creationId xmlns:a16="http://schemas.microsoft.com/office/drawing/2014/main" id="{AA18A70A-FDC6-28D0-5C14-30F1A7989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38456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11E12A9D-A522-B71D-7553-19B7C1998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0575"/>
            <a:ext cx="10515600" cy="53863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C2E1928-B0B2-9869-7814-6D7820339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CCF36-BD38-46D7-A3A5-899B436F2846}" type="datetime1">
              <a:rPr lang="hu-HU" smtClean="0"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BAEFD69-33C8-3719-114D-AD3A9DAC3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FAA00B7-3062-B706-6E5F-EF67F6E2E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helye 1">
            <a:extLst>
              <a:ext uri="{FF2B5EF4-FFF2-40B4-BE49-F238E27FC236}">
                <a16:creationId xmlns:a16="http://schemas.microsoft.com/office/drawing/2014/main" id="{AB14AD27-9E87-618B-6E65-A94EE632A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083788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13BF8670-0E16-9F5E-2005-B55209F99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66D0642-1A1F-9D9E-AB74-592752F7A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F265-0D28-4C87-8F0B-04EE81EFDE8F}" type="datetime1">
              <a:rPr lang="hu-HU" smtClean="0"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BC75790-8FB1-BBDC-C2E2-7A87DFB46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70709E4-A3BE-AB1E-6C81-818A4D5FD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2256-B4E8-4B20-8E7C-2EFE0DAED895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helye 1">
            <a:extLst>
              <a:ext uri="{FF2B5EF4-FFF2-40B4-BE49-F238E27FC236}">
                <a16:creationId xmlns:a16="http://schemas.microsoft.com/office/drawing/2014/main" id="{65F95E35-4A06-D938-8DB0-287A853FA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6247500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AECDD1C-54B6-16AA-F0D0-9A658BF19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F56989A-B2F6-C872-7FA5-74261BC20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8F38AB0-928E-DAF7-CDA1-378F1D859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6248-B0BB-4F82-96BB-D16BB21F6FCF}" type="datetime1">
              <a:rPr lang="hu-HU" smtClean="0"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8498D42-BA67-5E1E-FFD8-2FFF62971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3CC2D03-E057-E9C0-9ACB-D467BEDAB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2256-B4E8-4B20-8E7C-2EFE0DAED895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helye 1">
            <a:extLst>
              <a:ext uri="{FF2B5EF4-FFF2-40B4-BE49-F238E27FC236}">
                <a16:creationId xmlns:a16="http://schemas.microsoft.com/office/drawing/2014/main" id="{2E92F2BA-ED19-00BA-1F54-D0611B133F95}"/>
              </a:ext>
            </a:extLst>
          </p:cNvPr>
          <p:cNvSpPr txBox="1">
            <a:spLocks/>
          </p:cNvSpPr>
          <p:nvPr userDrawn="1"/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240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9110638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ED03A51C-198E-BC7E-7F43-DF87B90F12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771525"/>
            <a:ext cx="5181600" cy="54054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EF52964-9CDB-0B30-BA5F-478FF73E1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771525"/>
            <a:ext cx="5181600" cy="54054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EB76FB6-02C2-185E-6306-5DE93814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E3ED-B49C-497B-9916-7CA1A403B46D}" type="datetime1">
              <a:rPr lang="hu-HU" smtClean="0"/>
              <a:t>2025. 10. 01.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659760C-A838-1631-C31A-C894ACD6C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9ADAFF3-137E-516B-64CD-1BA86B412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2256-B4E8-4B20-8E7C-2EFE0DAED895}" type="slidenum">
              <a:rPr lang="hu-HU" smtClean="0"/>
              <a:t>‹#›</a:t>
            </a:fld>
            <a:endParaRPr lang="hu-HU"/>
          </a:p>
        </p:txBody>
      </p:sp>
      <p:sp>
        <p:nvSpPr>
          <p:cNvPr id="8" name="Cím helye 1">
            <a:extLst>
              <a:ext uri="{FF2B5EF4-FFF2-40B4-BE49-F238E27FC236}">
                <a16:creationId xmlns:a16="http://schemas.microsoft.com/office/drawing/2014/main" id="{8CCA182C-0458-9AE9-56B6-8DE8A1A53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2455857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9DAADD24-0530-74DD-84D4-6F9146A90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72072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FA9875E-CC44-7857-49C9-ADCE8F683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711324"/>
            <a:ext cx="5157787" cy="447833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B5E60460-1641-C4BA-2052-685F0C31A0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72072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E15C8FE3-9658-4DEC-0AD4-4F049836F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711324"/>
            <a:ext cx="5183188" cy="447833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21061181-2BBA-F56D-C714-41857C14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90D0-3946-4902-8784-E9BB2FAF5282}" type="datetime1">
              <a:rPr lang="hu-HU" smtClean="0"/>
              <a:t>2025. 10. 01.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9AA49B66-7AF1-724D-AF77-E3E707B82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058B712A-A1DA-CC92-C6A5-3B16568E9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2256-B4E8-4B20-8E7C-2EFE0DAED895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Cím helye 1">
            <a:extLst>
              <a:ext uri="{FF2B5EF4-FFF2-40B4-BE49-F238E27FC236}">
                <a16:creationId xmlns:a16="http://schemas.microsoft.com/office/drawing/2014/main" id="{67B86566-B695-B2AF-5970-665FF2E27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485217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>
            <a:extLst>
              <a:ext uri="{FF2B5EF4-FFF2-40B4-BE49-F238E27FC236}">
                <a16:creationId xmlns:a16="http://schemas.microsoft.com/office/drawing/2014/main" id="{7AB0885D-ED3F-965D-E515-30D909E87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B6264-4DE1-4ABB-80B9-892DC31923E4}" type="datetime1">
              <a:rPr lang="hu-HU" smtClean="0"/>
              <a:t>2025. 10. 01.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F79E27A-ECEE-4171-310E-EC8E13531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920F626-05CF-9ECA-2579-B6809351A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2256-B4E8-4B20-8E7C-2EFE0DAED895}" type="slidenum">
              <a:rPr lang="hu-HU" smtClean="0"/>
              <a:t>‹#›</a:t>
            </a:fld>
            <a:endParaRPr lang="hu-HU"/>
          </a:p>
        </p:txBody>
      </p:sp>
      <p:sp>
        <p:nvSpPr>
          <p:cNvPr id="6" name="Cím helye 1">
            <a:extLst>
              <a:ext uri="{FF2B5EF4-FFF2-40B4-BE49-F238E27FC236}">
                <a16:creationId xmlns:a16="http://schemas.microsoft.com/office/drawing/2014/main" id="{80B6BA20-499C-7D8A-6E3B-EFC9475AD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6231736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CFD7F04A-005E-C3B4-6463-24485F7B2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93C34DC-0A20-441C-B28C-E5E3A6D8BD55}" type="datetime1">
              <a:rPr lang="hu-HU" smtClean="0"/>
              <a:t>2025. 10. 01.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E7AF122F-700E-1483-DEEF-1C574113F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AB7B8C4-4E93-7938-6DA4-9A7C24C32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rgbClr val="5D5D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982256-B4E8-4B20-8E7C-2EFE0DAED89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5" name="Cím helye 1">
            <a:extLst>
              <a:ext uri="{FF2B5EF4-FFF2-40B4-BE49-F238E27FC236}">
                <a16:creationId xmlns:a16="http://schemas.microsoft.com/office/drawing/2014/main" id="{BAB92109-2F2C-664C-515D-B4C1FB087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5882038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68101C2C-16C5-11C1-6195-EE47AB26C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5DD8874-1396-3367-37AC-B8C2B4304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F45A1AD-F932-A6AE-50B5-B37CAFB34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22BD-6C91-4356-AB80-EEFDFCCD5768}" type="datetime1">
              <a:rPr lang="hu-HU" smtClean="0"/>
              <a:t>2025. 10. 01.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3EAC752-61F1-B974-8A8E-6EA91F133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B989A56-4414-C171-B8AB-E4E4C4077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2256-B4E8-4B20-8E7C-2EFE0DAED895}" type="slidenum">
              <a:rPr lang="hu-HU" smtClean="0"/>
              <a:t>‹#›</a:t>
            </a:fld>
            <a:endParaRPr lang="hu-HU"/>
          </a:p>
        </p:txBody>
      </p:sp>
      <p:sp>
        <p:nvSpPr>
          <p:cNvPr id="8" name="Cím helye 1">
            <a:extLst>
              <a:ext uri="{FF2B5EF4-FFF2-40B4-BE49-F238E27FC236}">
                <a16:creationId xmlns:a16="http://schemas.microsoft.com/office/drawing/2014/main" id="{CFF7F14E-611A-83AF-5F4C-B2E759D0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545949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E82507B-9DC2-7675-D587-AA1BA8492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DB8C145F-1422-3508-B7D4-C770431862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6BB2F9B-D658-4BC4-114F-0029F9EA22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4B03691-DD3D-EB6F-E92C-896FED15C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9FA5-A8AF-47F1-89EC-D1A7238B71E3}" type="datetime1">
              <a:rPr lang="hu-HU" smtClean="0"/>
              <a:t>2025. 10. 01.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D5D4EE3-CF89-3EF7-BB8A-E180C8270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D33A384-426D-E65B-61C5-FB076AA6B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2256-B4E8-4B20-8E7C-2EFE0DAED895}" type="slidenum">
              <a:rPr lang="hu-HU" smtClean="0"/>
              <a:t>‹#›</a:t>
            </a:fld>
            <a:endParaRPr lang="hu-HU"/>
          </a:p>
        </p:txBody>
      </p:sp>
      <p:sp>
        <p:nvSpPr>
          <p:cNvPr id="8" name="Cím helye 1">
            <a:extLst>
              <a:ext uri="{FF2B5EF4-FFF2-40B4-BE49-F238E27FC236}">
                <a16:creationId xmlns:a16="http://schemas.microsoft.com/office/drawing/2014/main" id="{6CAD5F64-3B5A-813A-576B-6857646EA6B0}"/>
              </a:ext>
            </a:extLst>
          </p:cNvPr>
          <p:cNvSpPr txBox="1">
            <a:spLocks/>
          </p:cNvSpPr>
          <p:nvPr userDrawn="1"/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240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9516991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0C64E19-9424-A595-86D1-A987A7D6CA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D583D9C-9A12-C76A-C5FA-B83CD2225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301F-0717-4F21-84FC-6CCC5ED6ED74}" type="datetime1">
              <a:rPr lang="hu-HU" smtClean="0"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B84BEF5-DEE8-FFC3-4812-8FFE43569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538F52E-C2FD-7840-EC65-9E4D02D74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2256-B4E8-4B20-8E7C-2EFE0DAED895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helye 1">
            <a:extLst>
              <a:ext uri="{FF2B5EF4-FFF2-40B4-BE49-F238E27FC236}">
                <a16:creationId xmlns:a16="http://schemas.microsoft.com/office/drawing/2014/main" id="{2B1BB8EE-2962-A14B-CB01-A44696AC6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3130846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4276D62B-650B-CA53-0E37-E7E2CF8179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38199"/>
            <a:ext cx="10515600" cy="5338763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CF55A4C-698F-DD16-AAD1-07FCD83CD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6F9E-C3D9-454B-8FCC-615F61744299}" type="datetime1">
              <a:rPr lang="hu-HU" smtClean="0"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F794B3A-828E-49DA-3234-A0DB87A69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6C58445-20A7-DD0A-795B-E8260C3AC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2256-B4E8-4B20-8E7C-2EFE0DAED895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helye 1">
            <a:extLst>
              <a:ext uri="{FF2B5EF4-FFF2-40B4-BE49-F238E27FC236}">
                <a16:creationId xmlns:a16="http://schemas.microsoft.com/office/drawing/2014/main" id="{628AF8EE-5A5B-F1D1-F777-836A4FEDC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08592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33E2D63D-D686-160F-8F2D-9AE8B78B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A3EC-18E7-43AA-90DF-D691D830926D}" type="datetime1">
              <a:rPr lang="hu-HU" smtClean="0"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89A99E2-D6E9-961F-2953-982534289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278806C-7291-FAEA-F1CB-83838077B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helye 1">
            <a:extLst>
              <a:ext uri="{FF2B5EF4-FFF2-40B4-BE49-F238E27FC236}">
                <a16:creationId xmlns:a16="http://schemas.microsoft.com/office/drawing/2014/main" id="{F9FE06D4-3BC4-4F8F-81A4-E4C5024CA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954371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3EE27C78-A0FA-4C31-3CCE-6F81087BA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55E22-FD3A-4198-B066-CEA61C1D469E}" type="datetime1">
              <a:rPr lang="hu-HU" smtClean="0"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9B59627-570F-697F-C749-08DD96CFE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00B1657-E449-98AE-30D4-84121F697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2256-B4E8-4B20-8E7C-2EFE0DAED895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helye 1">
            <a:extLst>
              <a:ext uri="{FF2B5EF4-FFF2-40B4-BE49-F238E27FC236}">
                <a16:creationId xmlns:a16="http://schemas.microsoft.com/office/drawing/2014/main" id="{AA18A70A-FDC6-28D0-5C14-30F1A7989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0509810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13BF8670-0E16-9F5E-2005-B55209F99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66D0642-1A1F-9D9E-AB74-592752F7A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F265-0D28-4C87-8F0B-04EE81EFDE8F}" type="datetime1">
              <a:rPr lang="hu-HU" smtClean="0"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BC75790-8FB1-BBDC-C2E2-7A87DFB46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70709E4-A3BE-AB1E-6C81-818A4D5FD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2256-B4E8-4B20-8E7C-2EFE0DAED895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helye 1">
            <a:extLst>
              <a:ext uri="{FF2B5EF4-FFF2-40B4-BE49-F238E27FC236}">
                <a16:creationId xmlns:a16="http://schemas.microsoft.com/office/drawing/2014/main" id="{65F95E35-4A06-D938-8DB0-287A853FA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0575701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AECDD1C-54B6-16AA-F0D0-9A658BF19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F56989A-B2F6-C872-7FA5-74261BC20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8F38AB0-928E-DAF7-CDA1-378F1D859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6248-B0BB-4F82-96BB-D16BB21F6FCF}" type="datetime1">
              <a:rPr lang="hu-HU" smtClean="0"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8498D42-BA67-5E1E-FFD8-2FFF62971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3CC2D03-E057-E9C0-9ACB-D467BEDAB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2256-B4E8-4B20-8E7C-2EFE0DAED895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helye 1">
            <a:extLst>
              <a:ext uri="{FF2B5EF4-FFF2-40B4-BE49-F238E27FC236}">
                <a16:creationId xmlns:a16="http://schemas.microsoft.com/office/drawing/2014/main" id="{2E92F2BA-ED19-00BA-1F54-D0611B133F95}"/>
              </a:ext>
            </a:extLst>
          </p:cNvPr>
          <p:cNvSpPr txBox="1">
            <a:spLocks/>
          </p:cNvSpPr>
          <p:nvPr userDrawn="1"/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240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008700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ED03A51C-198E-BC7E-7F43-DF87B90F12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771525"/>
            <a:ext cx="5181600" cy="54054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EF52964-9CDB-0B30-BA5F-478FF73E1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771525"/>
            <a:ext cx="5181600" cy="54054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EB76FB6-02C2-185E-6306-5DE93814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E3ED-B49C-497B-9916-7CA1A403B46D}" type="datetime1">
              <a:rPr lang="hu-HU" smtClean="0"/>
              <a:t>2025. 10. 01.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659760C-A838-1631-C31A-C894ACD6C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9ADAFF3-137E-516B-64CD-1BA86B412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2256-B4E8-4B20-8E7C-2EFE0DAED895}" type="slidenum">
              <a:rPr lang="hu-HU" smtClean="0"/>
              <a:t>‹#›</a:t>
            </a:fld>
            <a:endParaRPr lang="hu-HU"/>
          </a:p>
        </p:txBody>
      </p:sp>
      <p:sp>
        <p:nvSpPr>
          <p:cNvPr id="8" name="Cím helye 1">
            <a:extLst>
              <a:ext uri="{FF2B5EF4-FFF2-40B4-BE49-F238E27FC236}">
                <a16:creationId xmlns:a16="http://schemas.microsoft.com/office/drawing/2014/main" id="{8CCA182C-0458-9AE9-56B6-8DE8A1A53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694296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9DAADD24-0530-74DD-84D4-6F9146A90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72072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FA9875E-CC44-7857-49C9-ADCE8F683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711324"/>
            <a:ext cx="5157787" cy="447833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B5E60460-1641-C4BA-2052-685F0C31A0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72072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E15C8FE3-9658-4DEC-0AD4-4F049836F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711324"/>
            <a:ext cx="5183188" cy="447833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21061181-2BBA-F56D-C714-41857C14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90D0-3946-4902-8784-E9BB2FAF5282}" type="datetime1">
              <a:rPr lang="hu-HU" smtClean="0"/>
              <a:t>2025. 10. 01.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9AA49B66-7AF1-724D-AF77-E3E707B82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058B712A-A1DA-CC92-C6A5-3B16568E9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2256-B4E8-4B20-8E7C-2EFE0DAED895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Cím helye 1">
            <a:extLst>
              <a:ext uri="{FF2B5EF4-FFF2-40B4-BE49-F238E27FC236}">
                <a16:creationId xmlns:a16="http://schemas.microsoft.com/office/drawing/2014/main" id="{67B86566-B695-B2AF-5970-665FF2E27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9511563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>
            <a:extLst>
              <a:ext uri="{FF2B5EF4-FFF2-40B4-BE49-F238E27FC236}">
                <a16:creationId xmlns:a16="http://schemas.microsoft.com/office/drawing/2014/main" id="{7AB0885D-ED3F-965D-E515-30D909E87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B6264-4DE1-4ABB-80B9-892DC31923E4}" type="datetime1">
              <a:rPr lang="hu-HU" smtClean="0"/>
              <a:t>2025. 10. 01.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F79E27A-ECEE-4171-310E-EC8E13531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920F626-05CF-9ECA-2579-B6809351A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2256-B4E8-4B20-8E7C-2EFE0DAED895}" type="slidenum">
              <a:rPr lang="hu-HU" smtClean="0"/>
              <a:t>‹#›</a:t>
            </a:fld>
            <a:endParaRPr lang="hu-HU"/>
          </a:p>
        </p:txBody>
      </p:sp>
      <p:sp>
        <p:nvSpPr>
          <p:cNvPr id="6" name="Cím helye 1">
            <a:extLst>
              <a:ext uri="{FF2B5EF4-FFF2-40B4-BE49-F238E27FC236}">
                <a16:creationId xmlns:a16="http://schemas.microsoft.com/office/drawing/2014/main" id="{80B6BA20-499C-7D8A-6E3B-EFC9475AD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2570725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CFD7F04A-005E-C3B4-6463-24485F7B2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93C34DC-0A20-441C-B28C-E5E3A6D8BD55}" type="datetime1">
              <a:rPr lang="hu-HU" smtClean="0"/>
              <a:t>2025. 10. 01.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E7AF122F-700E-1483-DEEF-1C574113F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AB7B8C4-4E93-7938-6DA4-9A7C24C32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rgbClr val="5D5D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982256-B4E8-4B20-8E7C-2EFE0DAED89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5" name="Cím helye 1">
            <a:extLst>
              <a:ext uri="{FF2B5EF4-FFF2-40B4-BE49-F238E27FC236}">
                <a16:creationId xmlns:a16="http://schemas.microsoft.com/office/drawing/2014/main" id="{BAB92109-2F2C-664C-515D-B4C1FB087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501478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68101C2C-16C5-11C1-6195-EE47AB26C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5DD8874-1396-3367-37AC-B8C2B4304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F45A1AD-F932-A6AE-50B5-B37CAFB34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22BD-6C91-4356-AB80-EEFDFCCD5768}" type="datetime1">
              <a:rPr lang="hu-HU" smtClean="0"/>
              <a:t>2025. 10. 01.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3EAC752-61F1-B974-8A8E-6EA91F133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B989A56-4414-C171-B8AB-E4E4C4077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2256-B4E8-4B20-8E7C-2EFE0DAED895}" type="slidenum">
              <a:rPr lang="hu-HU" smtClean="0"/>
              <a:t>‹#›</a:t>
            </a:fld>
            <a:endParaRPr lang="hu-HU"/>
          </a:p>
        </p:txBody>
      </p:sp>
      <p:sp>
        <p:nvSpPr>
          <p:cNvPr id="8" name="Cím helye 1">
            <a:extLst>
              <a:ext uri="{FF2B5EF4-FFF2-40B4-BE49-F238E27FC236}">
                <a16:creationId xmlns:a16="http://schemas.microsoft.com/office/drawing/2014/main" id="{CFF7F14E-611A-83AF-5F4C-B2E759D0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0978526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E82507B-9DC2-7675-D587-AA1BA8492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DB8C145F-1422-3508-B7D4-C770431862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6BB2F9B-D658-4BC4-114F-0029F9EA22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4B03691-DD3D-EB6F-E92C-896FED15C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9FA5-A8AF-47F1-89EC-D1A7238B71E3}" type="datetime1">
              <a:rPr lang="hu-HU" smtClean="0"/>
              <a:t>2025. 10. 01.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D5D4EE3-CF89-3EF7-BB8A-E180C8270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D33A384-426D-E65B-61C5-FB076AA6B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2256-B4E8-4B20-8E7C-2EFE0DAED895}" type="slidenum">
              <a:rPr lang="hu-HU" smtClean="0"/>
              <a:t>‹#›</a:t>
            </a:fld>
            <a:endParaRPr lang="hu-HU"/>
          </a:p>
        </p:txBody>
      </p:sp>
      <p:sp>
        <p:nvSpPr>
          <p:cNvPr id="8" name="Cím helye 1">
            <a:extLst>
              <a:ext uri="{FF2B5EF4-FFF2-40B4-BE49-F238E27FC236}">
                <a16:creationId xmlns:a16="http://schemas.microsoft.com/office/drawing/2014/main" id="{6CAD5F64-3B5A-813A-576B-6857646EA6B0}"/>
              </a:ext>
            </a:extLst>
          </p:cNvPr>
          <p:cNvSpPr txBox="1">
            <a:spLocks/>
          </p:cNvSpPr>
          <p:nvPr userDrawn="1"/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240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629542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0C64E19-9424-A595-86D1-A987A7D6CA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D583D9C-9A12-C76A-C5FA-B83CD2225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301F-0717-4F21-84FC-6CCC5ED6ED74}" type="datetime1">
              <a:rPr lang="hu-HU" smtClean="0"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B84BEF5-DEE8-FFC3-4812-8FFE43569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538F52E-C2FD-7840-EC65-9E4D02D74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2256-B4E8-4B20-8E7C-2EFE0DAED895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helye 1">
            <a:extLst>
              <a:ext uri="{FF2B5EF4-FFF2-40B4-BE49-F238E27FC236}">
                <a16:creationId xmlns:a16="http://schemas.microsoft.com/office/drawing/2014/main" id="{2B1BB8EE-2962-A14B-CB01-A44696AC6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50547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F81A1AED-389C-E44B-B9FC-D0FFE04A52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723900"/>
            <a:ext cx="5181600" cy="54530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73F49CE-3608-AECF-2904-7D9CC678D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723900"/>
            <a:ext cx="5181600" cy="54530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51973A9-6E58-38C7-6ACD-7C799C6D7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7223-B87B-4DF1-83DF-DCF1A5EB16EC}" type="datetime1">
              <a:rPr lang="hu-HU" smtClean="0"/>
              <a:t>2025. 10. 01.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3A10AEE-0886-1B6D-E695-4584687C0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877E8D4-B05E-EEE2-6490-DB2BE538F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8" name="Cím helye 1">
            <a:extLst>
              <a:ext uri="{FF2B5EF4-FFF2-40B4-BE49-F238E27FC236}">
                <a16:creationId xmlns:a16="http://schemas.microsoft.com/office/drawing/2014/main" id="{3F73C9C2-6EDA-409D-1549-82B58882D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4698316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4276D62B-650B-CA53-0E37-E7E2CF8179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38199"/>
            <a:ext cx="10515600" cy="5338763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CF55A4C-698F-DD16-AAD1-07FCD83CD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6F9E-C3D9-454B-8FCC-615F61744299}" type="datetime1">
              <a:rPr lang="hu-HU" smtClean="0"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F794B3A-828E-49DA-3234-A0DB87A69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6C58445-20A7-DD0A-795B-E8260C3AC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2256-B4E8-4B20-8E7C-2EFE0DAED895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helye 1">
            <a:extLst>
              <a:ext uri="{FF2B5EF4-FFF2-40B4-BE49-F238E27FC236}">
                <a16:creationId xmlns:a16="http://schemas.microsoft.com/office/drawing/2014/main" id="{628AF8EE-5A5B-F1D1-F777-836A4FEDC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8486353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246BFB6-EECC-F775-97B6-AC7D2F000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59BEFDD-9C08-F166-75D8-B62F9B327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helye 1">
            <a:extLst>
              <a:ext uri="{FF2B5EF4-FFF2-40B4-BE49-F238E27FC236}">
                <a16:creationId xmlns:a16="http://schemas.microsoft.com/office/drawing/2014/main" id="{212FF43F-ADAE-877F-52F4-61DCCCFDD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3551047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11E12A9D-A522-B71D-7553-19B7C1998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0575"/>
            <a:ext cx="10515600" cy="53863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C2E1928-B0B2-9869-7814-6D78203394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BCCF36-BD38-46D7-A3A5-899B436F2846}" type="datetime1">
              <a:rPr lang="hu-HU" smtClean="0"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BAEFD69-33C8-3719-114D-AD3A9DAC3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FAA00B7-3062-B706-6E5F-EF67F6E2E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helye 1">
            <a:extLst>
              <a:ext uri="{FF2B5EF4-FFF2-40B4-BE49-F238E27FC236}">
                <a16:creationId xmlns:a16="http://schemas.microsoft.com/office/drawing/2014/main" id="{AB14AD27-9E87-618B-6E65-A94EE632A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9617300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33E2D63D-D686-160F-8F2D-9AE8B78B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38A3EC-18E7-43AA-90DF-D691D830926D}" type="datetime1">
              <a:rPr lang="hu-HU" smtClean="0"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89A99E2-D6E9-961F-2953-982534289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278806C-7291-FAEA-F1CB-83838077B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helye 1">
            <a:extLst>
              <a:ext uri="{FF2B5EF4-FFF2-40B4-BE49-F238E27FC236}">
                <a16:creationId xmlns:a16="http://schemas.microsoft.com/office/drawing/2014/main" id="{F9FE06D4-3BC4-4F8F-81A4-E4C5024CA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2460952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F81A1AED-389C-E44B-B9FC-D0FFE04A52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723900"/>
            <a:ext cx="5181600" cy="54530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73F49CE-3608-AECF-2904-7D9CC678D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723900"/>
            <a:ext cx="5181600" cy="5453063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51973A9-6E58-38C7-6ACD-7C799C6D70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E7223-B87B-4DF1-83DF-DCF1A5EB16EC}" type="datetime1">
              <a:rPr lang="hu-HU" smtClean="0"/>
              <a:t>2025. 10. 01.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3A10AEE-0886-1B6D-E695-4584687C0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877E8D4-B05E-EEE2-6490-DB2BE538F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8" name="Cím helye 1">
            <a:extLst>
              <a:ext uri="{FF2B5EF4-FFF2-40B4-BE49-F238E27FC236}">
                <a16:creationId xmlns:a16="http://schemas.microsoft.com/office/drawing/2014/main" id="{3F73C9C2-6EDA-409D-1549-82B58882D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4449099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79407580-036E-100A-43D5-2A4147499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66833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B33ACD1-3DC9-D2C2-8D90-0916EE63A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58936"/>
            <a:ext cx="5157787" cy="4530727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84F0044-3EDE-7A51-BCF0-12FEA13DAA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66833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CD7BDB8-CBB0-03FD-F252-3D761B1D24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658936"/>
            <a:ext cx="5183188" cy="4530727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D844A4E9-4862-2F76-0932-F488964D04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DA7BE-93DB-4543-880F-6792517EA2ED}" type="datetime1">
              <a:rPr lang="hu-HU" smtClean="0"/>
              <a:t>2025. 10. 01.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6235A35-2665-9439-9F22-EBC53D92F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D8AA7AF3-1FC8-8CE0-1275-7A9547C96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Cím helye 1">
            <a:extLst>
              <a:ext uri="{FF2B5EF4-FFF2-40B4-BE49-F238E27FC236}">
                <a16:creationId xmlns:a16="http://schemas.microsoft.com/office/drawing/2014/main" id="{45E6F7C7-E164-EAC3-88E5-8669D3C80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7090807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>
            <a:extLst>
              <a:ext uri="{FF2B5EF4-FFF2-40B4-BE49-F238E27FC236}">
                <a16:creationId xmlns:a16="http://schemas.microsoft.com/office/drawing/2014/main" id="{5904BAC0-D65D-2838-FC5E-7C8E48F5F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3EED1C-0AD0-4E20-9209-B8A8E2D54814}" type="datetime1">
              <a:rPr lang="hu-HU" smtClean="0"/>
              <a:t>2025. 10. 01.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75F5444D-B169-F16B-23F5-BBB79C20B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3D05224-97EB-D9B0-AC32-533C998BA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6" name="Cím helye 1">
            <a:extLst>
              <a:ext uri="{FF2B5EF4-FFF2-40B4-BE49-F238E27FC236}">
                <a16:creationId xmlns:a16="http://schemas.microsoft.com/office/drawing/2014/main" id="{6DF155CA-A37F-B48B-C4DD-B68D27ED6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6761135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3E3686D2-2FCA-B363-A35E-844B5535A5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08B406-302C-4235-9D23-75CD45230F28}" type="datetime1">
              <a:rPr lang="hu-HU" smtClean="0"/>
              <a:t>2025. 10. 01.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A81EC898-8D2E-5777-787F-513AD9835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E899515-7DD5-C05C-00DA-3BEAF135B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5" name="Cím helye 1">
            <a:extLst>
              <a:ext uri="{FF2B5EF4-FFF2-40B4-BE49-F238E27FC236}">
                <a16:creationId xmlns:a16="http://schemas.microsoft.com/office/drawing/2014/main" id="{0AA46191-7AEF-C703-B891-DF0FE0F10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5360451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3C3A44DA-0951-86AB-560B-625D01660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4FAB9A7-CE84-2650-507B-C3608245D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E01F108-667E-4365-DE6A-EBE57EAF1D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E21CF0-800A-4472-A117-6D9F89B0EB9A}" type="datetime1">
              <a:rPr lang="hu-HU" smtClean="0"/>
              <a:t>2025. 10. 01.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7273E3F-2BF5-D880-0162-1BD602157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6B31E67-7EEE-2BD8-F586-B1DF1932F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8" name="Cím helye 1">
            <a:extLst>
              <a:ext uri="{FF2B5EF4-FFF2-40B4-BE49-F238E27FC236}">
                <a16:creationId xmlns:a16="http://schemas.microsoft.com/office/drawing/2014/main" id="{903C94F5-F72B-427F-9A26-9DBCE53E5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6040414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ép helye 2">
            <a:extLst>
              <a:ext uri="{FF2B5EF4-FFF2-40B4-BE49-F238E27FC236}">
                <a16:creationId xmlns:a16="http://schemas.microsoft.com/office/drawing/2014/main" id="{940BB370-977B-BEB8-E7CA-F8C247D589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14C143A-C191-C52F-6E89-C3829C6D29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10E2A3C-C24F-F753-3C8A-F971C584D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513081-8CE3-4B73-8ADF-416406068168}" type="datetime1">
              <a:rPr lang="hu-HU" smtClean="0"/>
              <a:t>2025. 10. 01.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0912613-680F-2D98-B8C2-55EC6CF2C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3DC4234-C2C4-5C85-7566-45BB1CADF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8" name="Cím helye 1">
            <a:extLst>
              <a:ext uri="{FF2B5EF4-FFF2-40B4-BE49-F238E27FC236}">
                <a16:creationId xmlns:a16="http://schemas.microsoft.com/office/drawing/2014/main" id="{B72F2929-53EF-76FE-4408-4A11B06B2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942347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79407580-036E-100A-43D5-2A4147499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66833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B33ACD1-3DC9-D2C2-8D90-0916EE63A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58936"/>
            <a:ext cx="5157787" cy="453072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84F0044-3EDE-7A51-BCF0-12FEA13DAA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66833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CD7BDB8-CBB0-03FD-F252-3D761B1D24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658936"/>
            <a:ext cx="5183188" cy="453072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D844A4E9-4862-2F76-0932-F488964D0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A7BE-93DB-4543-880F-6792517EA2ED}" type="datetime1">
              <a:rPr lang="hu-HU" smtClean="0"/>
              <a:t>2025. 10. 01.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6235A35-2665-9439-9F22-EBC53D92F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D8AA7AF3-1FC8-8CE0-1275-7A9547C96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Cím helye 1">
            <a:extLst>
              <a:ext uri="{FF2B5EF4-FFF2-40B4-BE49-F238E27FC236}">
                <a16:creationId xmlns:a16="http://schemas.microsoft.com/office/drawing/2014/main" id="{45E6F7C7-E164-EAC3-88E5-8669D3C80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5926326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BBC6323-1126-A5EF-E78A-5B6023E6D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47725"/>
            <a:ext cx="10515600" cy="53292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B352C40-CA69-2D04-12BD-71B6A4D5BB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947A09-E1DB-4B44-B79B-7AB4E209EAA2}" type="datetime1">
              <a:rPr lang="hu-HU" smtClean="0"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D9EB794-9856-9101-C6B1-B4F9D94BD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BCEE634-7AF4-56CB-6BA7-3C2341245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helye 1">
            <a:extLst>
              <a:ext uri="{FF2B5EF4-FFF2-40B4-BE49-F238E27FC236}">
                <a16:creationId xmlns:a16="http://schemas.microsoft.com/office/drawing/2014/main" id="{A475F3B8-38B8-72EB-343C-1474AAEB3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0646774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47CDA51-6F3A-9193-BC30-3601C6FF9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85825"/>
            <a:ext cx="10401300" cy="5291138"/>
          </a:xfrm>
        </p:spPr>
        <p:txBody>
          <a:bodyPr vert="eaVert"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839466A-93C9-3C2F-8A09-BFD68CAA10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0CEB6-A8F9-45F3-A08E-228AEF953657}" type="datetime1">
              <a:rPr lang="hu-HU" smtClean="0"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F4CB287-CA1C-B232-EEF0-9A0B9F178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2EAF65D-15C3-DEB7-892A-9B75AF7B1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helye 1">
            <a:extLst>
              <a:ext uri="{FF2B5EF4-FFF2-40B4-BE49-F238E27FC236}">
                <a16:creationId xmlns:a16="http://schemas.microsoft.com/office/drawing/2014/main" id="{84EF12A9-5E55-9BD6-BA2F-1C8B39041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6564168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D51857BB-0E67-B77C-1A6C-769CA9E17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95BB-6167-43CB-870D-AB35824AE399}" type="datetime1">
              <a:rPr lang="hu-HU" smtClean="0"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246BFB6-EECC-F775-97B6-AC7D2F000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59BEFDD-9C08-F166-75D8-B62F9B327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helye 1">
            <a:extLst>
              <a:ext uri="{FF2B5EF4-FFF2-40B4-BE49-F238E27FC236}">
                <a16:creationId xmlns:a16="http://schemas.microsoft.com/office/drawing/2014/main" id="{212FF43F-ADAE-877F-52F4-61DCCCFDD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2479205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11E12A9D-A522-B71D-7553-19B7C1998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0575"/>
            <a:ext cx="10515600" cy="53863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C2E1928-B0B2-9869-7814-6D7820339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CCF36-BD38-46D7-A3A5-899B436F2846}" type="datetime1">
              <a:rPr lang="hu-HU" smtClean="0"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BAEFD69-33C8-3719-114D-AD3A9DAC3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FAA00B7-3062-B706-6E5F-EF67F6E2E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helye 1">
            <a:extLst>
              <a:ext uri="{FF2B5EF4-FFF2-40B4-BE49-F238E27FC236}">
                <a16:creationId xmlns:a16="http://schemas.microsoft.com/office/drawing/2014/main" id="{AB14AD27-9E87-618B-6E65-A94EE632A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7246009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33E2D63D-D686-160F-8F2D-9AE8B78B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A3EC-18E7-43AA-90DF-D691D830926D}" type="datetime1">
              <a:rPr lang="hu-HU" smtClean="0"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89A99E2-D6E9-961F-2953-982534289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278806C-7291-FAEA-F1CB-83838077B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helye 1">
            <a:extLst>
              <a:ext uri="{FF2B5EF4-FFF2-40B4-BE49-F238E27FC236}">
                <a16:creationId xmlns:a16="http://schemas.microsoft.com/office/drawing/2014/main" id="{F9FE06D4-3BC4-4F8F-81A4-E4C5024CA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21097872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F81A1AED-389C-E44B-B9FC-D0FFE04A52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723900"/>
            <a:ext cx="5181600" cy="54530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73F49CE-3608-AECF-2904-7D9CC678D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723900"/>
            <a:ext cx="5181600" cy="5453063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51973A9-6E58-38C7-6ACD-7C799C6D7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7223-B87B-4DF1-83DF-DCF1A5EB16EC}" type="datetime1">
              <a:rPr lang="hu-HU" smtClean="0"/>
              <a:t>2025. 10. 01.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3A10AEE-0886-1B6D-E695-4584687C0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877E8D4-B05E-EEE2-6490-DB2BE538F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8" name="Cím helye 1">
            <a:extLst>
              <a:ext uri="{FF2B5EF4-FFF2-40B4-BE49-F238E27FC236}">
                <a16:creationId xmlns:a16="http://schemas.microsoft.com/office/drawing/2014/main" id="{3F73C9C2-6EDA-409D-1549-82B58882D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0329105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79407580-036E-100A-43D5-2A4147499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66833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B33ACD1-3DC9-D2C2-8D90-0916EE63A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58936"/>
            <a:ext cx="5157787" cy="4530727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84F0044-3EDE-7A51-BCF0-12FEA13DAA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66833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CD7BDB8-CBB0-03FD-F252-3D761B1D24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658936"/>
            <a:ext cx="5183188" cy="4530727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D844A4E9-4862-2F76-0932-F488964D0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A7BE-93DB-4543-880F-6792517EA2ED}" type="datetime1">
              <a:rPr lang="hu-HU" smtClean="0"/>
              <a:t>2025. 10. 01.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6235A35-2665-9439-9F22-EBC53D92F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D8AA7AF3-1FC8-8CE0-1275-7A9547C96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Cím helye 1">
            <a:extLst>
              <a:ext uri="{FF2B5EF4-FFF2-40B4-BE49-F238E27FC236}">
                <a16:creationId xmlns:a16="http://schemas.microsoft.com/office/drawing/2014/main" id="{45E6F7C7-E164-EAC3-88E5-8669D3C80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1541333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>
            <a:extLst>
              <a:ext uri="{FF2B5EF4-FFF2-40B4-BE49-F238E27FC236}">
                <a16:creationId xmlns:a16="http://schemas.microsoft.com/office/drawing/2014/main" id="{5904BAC0-D65D-2838-FC5E-7C8E48F5F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ED1C-0AD0-4E20-9209-B8A8E2D54814}" type="datetime1">
              <a:rPr lang="hu-HU" smtClean="0"/>
              <a:t>2025. 10. 01.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75F5444D-B169-F16B-23F5-BBB79C20B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3D05224-97EB-D9B0-AC32-533C998BA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6" name="Cím helye 1">
            <a:extLst>
              <a:ext uri="{FF2B5EF4-FFF2-40B4-BE49-F238E27FC236}">
                <a16:creationId xmlns:a16="http://schemas.microsoft.com/office/drawing/2014/main" id="{6DF155CA-A37F-B48B-C4DD-B68D27ED6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5798620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3E3686D2-2FCA-B363-A35E-844B5535A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B406-302C-4235-9D23-75CD45230F28}" type="datetime1">
              <a:rPr lang="hu-HU" smtClean="0"/>
              <a:t>2025. 10. 01.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A81EC898-8D2E-5777-787F-513AD9835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E899515-7DD5-C05C-00DA-3BEAF135B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5" name="Cím helye 1">
            <a:extLst>
              <a:ext uri="{FF2B5EF4-FFF2-40B4-BE49-F238E27FC236}">
                <a16:creationId xmlns:a16="http://schemas.microsoft.com/office/drawing/2014/main" id="{0AA46191-7AEF-C703-B891-DF0FE0F10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1628105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3C3A44DA-0951-86AB-560B-625D01660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4FAB9A7-CE84-2650-507B-C3608245D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E01F108-667E-4365-DE6A-EBE57EAF1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21CF0-800A-4472-A117-6D9F89B0EB9A}" type="datetime1">
              <a:rPr lang="hu-HU" smtClean="0"/>
              <a:t>2025. 10. 01.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7273E3F-2BF5-D880-0162-1BD602157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6B31E67-7EEE-2BD8-F586-B1DF1932F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8" name="Cím helye 1">
            <a:extLst>
              <a:ext uri="{FF2B5EF4-FFF2-40B4-BE49-F238E27FC236}">
                <a16:creationId xmlns:a16="http://schemas.microsoft.com/office/drawing/2014/main" id="{903C94F5-F72B-427F-9A26-9DBCE53E5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135832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>
            <a:extLst>
              <a:ext uri="{FF2B5EF4-FFF2-40B4-BE49-F238E27FC236}">
                <a16:creationId xmlns:a16="http://schemas.microsoft.com/office/drawing/2014/main" id="{5904BAC0-D65D-2838-FC5E-7C8E48F5F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ED1C-0AD0-4E20-9209-B8A8E2D54814}" type="datetime1">
              <a:rPr lang="hu-HU" smtClean="0"/>
              <a:t>2025. 10. 01.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75F5444D-B169-F16B-23F5-BBB79C20B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3D05224-97EB-D9B0-AC32-533C998BA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6" name="Cím helye 1">
            <a:extLst>
              <a:ext uri="{FF2B5EF4-FFF2-40B4-BE49-F238E27FC236}">
                <a16:creationId xmlns:a16="http://schemas.microsoft.com/office/drawing/2014/main" id="{6DF155CA-A37F-B48B-C4DD-B68D27ED6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2821040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ép helye 2">
            <a:extLst>
              <a:ext uri="{FF2B5EF4-FFF2-40B4-BE49-F238E27FC236}">
                <a16:creationId xmlns:a16="http://schemas.microsoft.com/office/drawing/2014/main" id="{940BB370-977B-BEB8-E7CA-F8C247D589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14C143A-C191-C52F-6E89-C3829C6D29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10E2A3C-C24F-F753-3C8A-F971C584D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3081-8CE3-4B73-8ADF-416406068168}" type="datetime1">
              <a:rPr lang="hu-HU" smtClean="0"/>
              <a:t>2025. 10. 01.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0912613-680F-2D98-B8C2-55EC6CF2C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3DC4234-C2C4-5C85-7566-45BB1CADF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8" name="Cím helye 1">
            <a:extLst>
              <a:ext uri="{FF2B5EF4-FFF2-40B4-BE49-F238E27FC236}">
                <a16:creationId xmlns:a16="http://schemas.microsoft.com/office/drawing/2014/main" id="{B72F2929-53EF-76FE-4408-4A11B06B2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83856282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BBC6323-1126-A5EF-E78A-5B6023E6D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47725"/>
            <a:ext cx="10515600" cy="53292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B352C40-CA69-2D04-12BD-71B6A4D5B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47A09-E1DB-4B44-B79B-7AB4E209EAA2}" type="datetime1">
              <a:rPr lang="hu-HU" smtClean="0"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D9EB794-9856-9101-C6B1-B4F9D94BD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BCEE634-7AF4-56CB-6BA7-3C2341245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helye 1">
            <a:extLst>
              <a:ext uri="{FF2B5EF4-FFF2-40B4-BE49-F238E27FC236}">
                <a16:creationId xmlns:a16="http://schemas.microsoft.com/office/drawing/2014/main" id="{A475F3B8-38B8-72EB-343C-1474AAEB3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243238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47CDA51-6F3A-9193-BC30-3601C6FF9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85825"/>
            <a:ext cx="10401300" cy="5291138"/>
          </a:xfrm>
        </p:spPr>
        <p:txBody>
          <a:bodyPr vert="eaVert"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839466A-93C9-3C2F-8A09-BFD68CAA1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0CEB6-A8F9-45F3-A08E-228AEF953657}" type="datetime1">
              <a:rPr lang="hu-HU" smtClean="0"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F4CB287-CA1C-B232-EEF0-9A0B9F178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2EAF65D-15C3-DEB7-892A-9B75AF7B1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helye 1">
            <a:extLst>
              <a:ext uri="{FF2B5EF4-FFF2-40B4-BE49-F238E27FC236}">
                <a16:creationId xmlns:a16="http://schemas.microsoft.com/office/drawing/2014/main" id="{84EF12A9-5E55-9BD6-BA2F-1C8B39041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217172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0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0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10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8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1BF580D9-7492-9D92-BD04-77B889860E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0CF18-F8C1-43B6-BE3E-336AF322E49B}" type="datetime1">
              <a:rPr lang="hu-HU" smtClean="0"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BB49BB3-8965-A4DB-0495-C3FABC8754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C723060-417D-CDF0-CE80-53B5870B5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03B56-A7CE-42BC-974E-D3CD510E39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6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  <p:sldLayoutId id="2147483724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5612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0630E691-8D40-882D-BF7F-EF46A544E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3440" y="925018"/>
            <a:ext cx="10515600" cy="5280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1661461-34E8-7FE2-0010-0653D8ECCB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5D5D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15DF6C-19F1-4057-A413-97DD55D797A8}" type="datetime1">
              <a:rPr lang="hu-HU" smtClean="0"/>
              <a:pPr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7465D2B-B331-EE28-3322-594141C014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C4E15B6-B8BA-405D-507B-A6F164EF0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5D5D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0D44A-B539-4CF0-B397-40C1A5DC259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094C2FFA-AB03-7CA1-4E6B-9A809D3BA7A7}"/>
              </a:ext>
            </a:extLst>
          </p:cNvPr>
          <p:cNvSpPr txBox="1"/>
          <p:nvPr userDrawn="1"/>
        </p:nvSpPr>
        <p:spPr>
          <a:xfrm>
            <a:off x="8579976" y="99679"/>
            <a:ext cx="3483835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rtl="0"/>
            <a:r>
              <a:rPr lang="en-US" sz="1200" b="1" i="0" u="none" strike="noStrike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EFFICIENCY</a:t>
            </a:r>
            <a:endParaRPr lang="en-US" sz="1200" b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0"/>
            <a:r>
              <a:rPr lang="en-US" sz="1200" b="1" i="0" u="none" strike="noStrike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TRADED AT CEEGEX</a:t>
            </a:r>
            <a:endParaRPr lang="en-US" sz="1200" b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br>
              <a: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hu-HU" sz="1200" b="1" i="0" u="none" strike="noStrike" kern="1200" cap="none" spc="100" normalizeH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ím helye 1">
            <a:extLst>
              <a:ext uri="{FF2B5EF4-FFF2-40B4-BE49-F238E27FC236}">
                <a16:creationId xmlns:a16="http://schemas.microsoft.com/office/drawing/2014/main" id="{37957551-45DF-17F7-B37D-EFFCBEAAD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85030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407" y="6317562"/>
            <a:ext cx="585595" cy="38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741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D5D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D5D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D5D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D5D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D5D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5612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0630E691-8D40-882D-BF7F-EF46A544E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3440" y="925018"/>
            <a:ext cx="10515600" cy="5280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1661461-34E8-7FE2-0010-0653D8ECCB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5D5D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15DF6C-19F1-4057-A413-97DD55D797A8}" type="datetime1">
              <a:rPr lang="hu-HU" smtClean="0"/>
              <a:pPr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7465D2B-B331-EE28-3322-594141C014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C4E15B6-B8BA-405D-507B-A6F164EF0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5D5D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0D44A-B539-4CF0-B397-40C1A5DC259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helye 1">
            <a:extLst>
              <a:ext uri="{FF2B5EF4-FFF2-40B4-BE49-F238E27FC236}">
                <a16:creationId xmlns:a16="http://schemas.microsoft.com/office/drawing/2014/main" id="{37957551-45DF-17F7-B37D-EFFCBEAAD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85030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33918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D5D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D5D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D5D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D5D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D5D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5612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0630E691-8D40-882D-BF7F-EF46A544E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3440" y="925018"/>
            <a:ext cx="10515600" cy="5280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1661461-34E8-7FE2-0010-0653D8ECCB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5D5D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15DF6C-19F1-4057-A413-97DD55D797A8}" type="datetime1">
              <a:rPr lang="hu-HU" smtClean="0"/>
              <a:pPr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7465D2B-B331-EE28-3322-594141C014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C4E15B6-B8BA-405D-507B-A6F164EF0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5D5D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0D44A-B539-4CF0-B397-40C1A5DC259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helye 1">
            <a:extLst>
              <a:ext uri="{FF2B5EF4-FFF2-40B4-BE49-F238E27FC236}">
                <a16:creationId xmlns:a16="http://schemas.microsoft.com/office/drawing/2014/main" id="{37957551-45DF-17F7-B37D-EFFCBEAAD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094C2FFA-AB03-7CA1-4E6B-9A809D3BA7A7}"/>
              </a:ext>
            </a:extLst>
          </p:cNvPr>
          <p:cNvSpPr txBox="1"/>
          <p:nvPr userDrawn="1"/>
        </p:nvSpPr>
        <p:spPr>
          <a:xfrm>
            <a:off x="8579976" y="99679"/>
            <a:ext cx="3483835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rtl="0"/>
            <a:r>
              <a:rPr lang="en-US" sz="1200" b="1" i="0" u="none" strike="noStrike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EFFICIENCY</a:t>
            </a:r>
            <a:endParaRPr lang="en-US" sz="1200" b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0"/>
            <a:r>
              <a:rPr lang="en-US" sz="1200" b="1" i="0" u="none" strike="noStrike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TRADED AT CEEGEX</a:t>
            </a:r>
            <a:endParaRPr lang="en-US" sz="1200" b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br>
              <a: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hu-HU" sz="1200" b="1" i="0" u="none" strike="noStrike" kern="1200" cap="none" spc="100" normalizeH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Kép 11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407" y="6317562"/>
            <a:ext cx="585595" cy="38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8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rgbClr val="5D5D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400" kern="1200">
          <a:solidFill>
            <a:srgbClr val="5D5D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000" kern="1200">
          <a:solidFill>
            <a:srgbClr val="5D5D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rgbClr val="5D5D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rgbClr val="5D5D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5612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335" y="41578"/>
            <a:ext cx="1260503" cy="522208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3CF62C94-7CED-C1D8-E0A4-3CC5AA892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846653"/>
            <a:ext cx="10515600" cy="5330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11939FD-6279-1985-F2C7-291E0A70B2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5D5D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42732F-E14B-4FAF-94C7-4F80744016CD}" type="datetime1">
              <a:rPr lang="hu-HU" smtClean="0"/>
              <a:pPr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8E1E3D8-C187-EDAF-42E4-AD99EDE31C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EC3D07C-27ED-B28C-180C-9C73E99FA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5D5D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982256-B4E8-4B20-8E7C-2EFE0DAED89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Cím helye 1">
            <a:extLst>
              <a:ext uri="{FF2B5EF4-FFF2-40B4-BE49-F238E27FC236}">
                <a16:creationId xmlns:a16="http://schemas.microsoft.com/office/drawing/2014/main" id="{6ED789F3-CDA0-484D-A64D-301006550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95974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D5D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D5D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D5D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D5D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D5D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5612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3CF62C94-7CED-C1D8-E0A4-3CC5AA892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846653"/>
            <a:ext cx="10515600" cy="5330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11939FD-6279-1985-F2C7-291E0A70B2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5D5D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42732F-E14B-4FAF-94C7-4F80744016CD}" type="datetime1">
              <a:rPr lang="hu-HU" smtClean="0"/>
              <a:pPr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8E1E3D8-C187-EDAF-42E4-AD99EDE31C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EC3D07C-27ED-B28C-180C-9C73E99FA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5D5D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982256-B4E8-4B20-8E7C-2EFE0DAED89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Cím helye 1">
            <a:extLst>
              <a:ext uri="{FF2B5EF4-FFF2-40B4-BE49-F238E27FC236}">
                <a16:creationId xmlns:a16="http://schemas.microsoft.com/office/drawing/2014/main" id="{6ED789F3-CDA0-484D-A64D-301006550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pic>
        <p:nvPicPr>
          <p:cNvPr id="2" name="Kép 1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335" y="41578"/>
            <a:ext cx="1260503" cy="52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97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rgbClr val="5D5D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400" kern="1200">
          <a:solidFill>
            <a:srgbClr val="5D5D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000" kern="1200">
          <a:solidFill>
            <a:srgbClr val="5D5D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rgbClr val="5D5D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rgbClr val="5D5D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5612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335" y="41578"/>
            <a:ext cx="1260503" cy="522208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3CF62C94-7CED-C1D8-E0A4-3CC5AA892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846653"/>
            <a:ext cx="10515600" cy="5330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11939FD-6279-1985-F2C7-291E0A70B2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5D5D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42732F-E14B-4FAF-94C7-4F80744016CD}" type="datetime1">
              <a:rPr lang="hu-HU" smtClean="0"/>
              <a:pPr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8E1E3D8-C187-EDAF-42E4-AD99EDE31C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EC3D07C-27ED-B28C-180C-9C73E99FA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5D5D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982256-B4E8-4B20-8E7C-2EFE0DAED89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Cím helye 1">
            <a:extLst>
              <a:ext uri="{FF2B5EF4-FFF2-40B4-BE49-F238E27FC236}">
                <a16:creationId xmlns:a16="http://schemas.microsoft.com/office/drawing/2014/main" id="{6ED789F3-CDA0-484D-A64D-301006550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89278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D5D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D5D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D5D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D5D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D5D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5612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0630E691-8D40-882D-BF7F-EF46A544E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3440" y="925018"/>
            <a:ext cx="10515600" cy="5280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7465D2B-B331-EE28-3322-594141C014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C4E15B6-B8BA-405D-507B-A6F164EF0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5D5D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0D44A-B539-4CF0-B397-40C1A5DC2591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094C2FFA-AB03-7CA1-4E6B-9A809D3BA7A7}"/>
              </a:ext>
            </a:extLst>
          </p:cNvPr>
          <p:cNvSpPr txBox="1"/>
          <p:nvPr userDrawn="1"/>
        </p:nvSpPr>
        <p:spPr>
          <a:xfrm>
            <a:off x="8579976" y="99679"/>
            <a:ext cx="3483835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rtl="0"/>
            <a:r>
              <a:rPr lang="en-US" sz="1200" b="1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EFFICIENCY</a:t>
            </a:r>
            <a:endParaRPr lang="en-US" sz="12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0"/>
            <a:r>
              <a:rPr lang="en-US" sz="1200" b="1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TRADED AT CEEGEX</a:t>
            </a:r>
            <a:endParaRPr lang="en-US" sz="12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b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hu-HU" sz="1200" b="1" i="0" u="none" strike="noStrike" kern="1200" cap="none" spc="10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ím helye 1">
            <a:extLst>
              <a:ext uri="{FF2B5EF4-FFF2-40B4-BE49-F238E27FC236}">
                <a16:creationId xmlns:a16="http://schemas.microsoft.com/office/drawing/2014/main" id="{37957551-45DF-17F7-B37D-EFFCBEAAD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85030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407" y="6317562"/>
            <a:ext cx="585595" cy="38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8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D5D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D5D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D5D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D5D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D5D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5612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0630E691-8D40-882D-BF7F-EF46A544E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3440" y="925018"/>
            <a:ext cx="10515600" cy="5280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1661461-34E8-7FE2-0010-0653D8ECCB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5D5D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15DF6C-19F1-4057-A413-97DD55D797A8}" type="datetime1">
              <a:rPr lang="hu-HU" smtClean="0"/>
              <a:pPr/>
              <a:t>2025. 10. 01.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7465D2B-B331-EE28-3322-594141C014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C4E15B6-B8BA-405D-507B-A6F164EF0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5D5D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0D44A-B539-4CF0-B397-40C1A5DC2591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094C2FFA-AB03-7CA1-4E6B-9A809D3BA7A7}"/>
              </a:ext>
            </a:extLst>
          </p:cNvPr>
          <p:cNvSpPr txBox="1"/>
          <p:nvPr userDrawn="1"/>
        </p:nvSpPr>
        <p:spPr>
          <a:xfrm>
            <a:off x="8579976" y="99679"/>
            <a:ext cx="3483835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rtl="0"/>
            <a:r>
              <a:rPr lang="en-US" sz="1200" b="1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EFFICIENCY</a:t>
            </a:r>
            <a:endParaRPr lang="en-US" sz="12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0"/>
            <a:r>
              <a:rPr lang="en-US" sz="1200" b="1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TRADED AT CEEGEX</a:t>
            </a:r>
            <a:endParaRPr lang="en-US" sz="12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b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hu-HU" sz="1200" b="1" i="0" u="none" strike="noStrike" kern="1200" cap="none" spc="10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ím helye 1">
            <a:extLst>
              <a:ext uri="{FF2B5EF4-FFF2-40B4-BE49-F238E27FC236}">
                <a16:creationId xmlns:a16="http://schemas.microsoft.com/office/drawing/2014/main" id="{37957551-45DF-17F7-B37D-EFFCBEAAD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85030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407" y="6317562"/>
            <a:ext cx="585595" cy="38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56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D5D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D5D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D5D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D5D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D5D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ABD59AA5-D2FF-915B-8677-7C92F5BAC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Szervezett piacon kereskedhető termékek</a:t>
            </a:r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45A8CEAE-E928-C5D8-32A4-16CBD1EC5D67}"/>
              </a:ext>
            </a:extLst>
          </p:cNvPr>
          <p:cNvGrpSpPr/>
          <p:nvPr/>
        </p:nvGrpSpPr>
        <p:grpSpPr>
          <a:xfrm>
            <a:off x="238154" y="861210"/>
            <a:ext cx="11641493" cy="5389467"/>
            <a:chOff x="542743" y="233248"/>
            <a:chExt cx="11641493" cy="5389467"/>
          </a:xfrm>
        </p:grpSpPr>
        <p:grpSp>
          <p:nvGrpSpPr>
            <p:cNvPr id="3" name="Csoportba foglalás 2">
              <a:extLst>
                <a:ext uri="{FF2B5EF4-FFF2-40B4-BE49-F238E27FC236}">
                  <a16:creationId xmlns:a16="http://schemas.microsoft.com/office/drawing/2014/main" id="{1473E979-0BDC-33C8-A85A-01E96343C53C}"/>
                </a:ext>
              </a:extLst>
            </p:cNvPr>
            <p:cNvGrpSpPr/>
            <p:nvPr/>
          </p:nvGrpSpPr>
          <p:grpSpPr>
            <a:xfrm>
              <a:off x="2338240" y="3267529"/>
              <a:ext cx="2637151" cy="2355185"/>
              <a:chOff x="2155508" y="1278684"/>
              <a:chExt cx="2637151" cy="2355185"/>
            </a:xfrm>
          </p:grpSpPr>
          <p:sp>
            <p:nvSpPr>
              <p:cNvPr id="54" name="Téglalap 53">
                <a:extLst>
                  <a:ext uri="{FF2B5EF4-FFF2-40B4-BE49-F238E27FC236}">
                    <a16:creationId xmlns:a16="http://schemas.microsoft.com/office/drawing/2014/main" id="{65BDDA71-CB16-0AE6-1A96-35DC008544D9}"/>
                  </a:ext>
                </a:extLst>
              </p:cNvPr>
              <p:cNvSpPr/>
              <p:nvPr/>
            </p:nvSpPr>
            <p:spPr>
              <a:xfrm>
                <a:off x="2155508" y="1278684"/>
                <a:ext cx="2631233" cy="2355185"/>
              </a:xfrm>
              <a:prstGeom prst="rect">
                <a:avLst/>
              </a:prstGeom>
              <a:solidFill>
                <a:srgbClr val="B61F79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Szövegdoboz 54">
                <a:extLst>
                  <a:ext uri="{FF2B5EF4-FFF2-40B4-BE49-F238E27FC236}">
                    <a16:creationId xmlns:a16="http://schemas.microsoft.com/office/drawing/2014/main" id="{DB18F8F1-80AC-C2CB-1469-A88FFAD835F8}"/>
                  </a:ext>
                </a:extLst>
              </p:cNvPr>
              <p:cNvSpPr txBox="1"/>
              <p:nvPr/>
            </p:nvSpPr>
            <p:spPr>
              <a:xfrm>
                <a:off x="2302636" y="2726228"/>
                <a:ext cx="2416514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70% </a:t>
                </a:r>
                <a:r>
                  <a:rPr kumimoji="0" lang="hu-HU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- minden HEM megfelelő</a:t>
                </a:r>
              </a:p>
            </p:txBody>
          </p:sp>
          <p:cxnSp>
            <p:nvCxnSpPr>
              <p:cNvPr id="56" name="Egyenes összekötő 55">
                <a:extLst>
                  <a:ext uri="{FF2B5EF4-FFF2-40B4-BE49-F238E27FC236}">
                    <a16:creationId xmlns:a16="http://schemas.microsoft.com/office/drawing/2014/main" id="{354EAC79-A115-0F90-35A5-2B284FF143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63245" y="2264930"/>
                <a:ext cx="2629414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33" name="Csoportba foglalás 32">
              <a:extLst>
                <a:ext uri="{FF2B5EF4-FFF2-40B4-BE49-F238E27FC236}">
                  <a16:creationId xmlns:a16="http://schemas.microsoft.com/office/drawing/2014/main" id="{8BE15E5E-46EE-F5FD-7985-20BFC1E94C21}"/>
                </a:ext>
              </a:extLst>
            </p:cNvPr>
            <p:cNvGrpSpPr/>
            <p:nvPr/>
          </p:nvGrpSpPr>
          <p:grpSpPr>
            <a:xfrm>
              <a:off x="542743" y="233248"/>
              <a:ext cx="11641493" cy="5389467"/>
              <a:chOff x="542743" y="233248"/>
              <a:chExt cx="11641493" cy="5389467"/>
            </a:xfrm>
          </p:grpSpPr>
          <p:grpSp>
            <p:nvGrpSpPr>
              <p:cNvPr id="34" name="Csoportba foglalás 33">
                <a:extLst>
                  <a:ext uri="{FF2B5EF4-FFF2-40B4-BE49-F238E27FC236}">
                    <a16:creationId xmlns:a16="http://schemas.microsoft.com/office/drawing/2014/main" id="{9ADD1818-5F86-B46B-FA65-F8855013D32D}"/>
                  </a:ext>
                </a:extLst>
              </p:cNvPr>
              <p:cNvGrpSpPr/>
              <p:nvPr/>
            </p:nvGrpSpPr>
            <p:grpSpPr>
              <a:xfrm>
                <a:off x="5371041" y="233248"/>
                <a:ext cx="6813195" cy="5385280"/>
                <a:chOff x="5371041" y="233248"/>
                <a:chExt cx="6813195" cy="5385280"/>
              </a:xfrm>
            </p:grpSpPr>
            <p:sp>
              <p:nvSpPr>
                <p:cNvPr id="48" name="TextBox 26">
                  <a:extLst>
                    <a:ext uri="{FF2B5EF4-FFF2-40B4-BE49-F238E27FC236}">
                      <a16:creationId xmlns:a16="http://schemas.microsoft.com/office/drawing/2014/main" id="{CA7F4358-DD70-6581-1235-F6B6212BB3D3}"/>
                    </a:ext>
                  </a:extLst>
                </p:cNvPr>
                <p:cNvSpPr txBox="1"/>
                <p:nvPr/>
              </p:nvSpPr>
              <p:spPr>
                <a:xfrm>
                  <a:off x="9192131" y="4254128"/>
                  <a:ext cx="1675894" cy="1364400"/>
                </a:xfrm>
                <a:prstGeom prst="rect">
                  <a:avLst/>
                </a:prstGeom>
                <a:solidFill>
                  <a:srgbClr val="C41289"/>
                </a:solidFill>
                <a:ln>
                  <a:noFill/>
                </a:ln>
              </p:spPr>
              <p:txBody>
                <a:bodyPr wrap="square" rtlCol="0" anchor="ctr">
                  <a:noAutofit/>
                </a:bodyPr>
                <a:lstStyle/>
                <a:p>
                  <a:pPr algn="ctr">
                    <a:defRPr/>
                  </a:pPr>
                  <a:r>
                    <a:rPr lang="hu-HU" sz="1200" b="1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Vegyes kategóriájú, egyéb épületgépészeti és használati melegvíz-rendszeri HEM</a:t>
                  </a:r>
                </a:p>
                <a:p>
                  <a:pPr algn="ctr">
                    <a:defRPr/>
                  </a:pPr>
                  <a:r>
                    <a:rPr lang="hu-HU" sz="1200" b="1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(A70)</a:t>
                  </a:r>
                </a:p>
              </p:txBody>
            </p:sp>
            <p:sp>
              <p:nvSpPr>
                <p:cNvPr id="49" name="TextBox 26">
                  <a:extLst>
                    <a:ext uri="{FF2B5EF4-FFF2-40B4-BE49-F238E27FC236}">
                      <a16:creationId xmlns:a16="http://schemas.microsoft.com/office/drawing/2014/main" id="{C32C037C-8478-91CB-AE8C-68B22028C280}"/>
                    </a:ext>
                  </a:extLst>
                </p:cNvPr>
                <p:cNvSpPr txBox="1"/>
                <p:nvPr/>
              </p:nvSpPr>
              <p:spPr>
                <a:xfrm>
                  <a:off x="5392680" y="3243765"/>
                  <a:ext cx="1800000" cy="940453"/>
                </a:xfrm>
                <a:prstGeom prst="rect">
                  <a:avLst/>
                </a:prstGeom>
                <a:solidFill>
                  <a:srgbClr val="E567B2"/>
                </a:solidFill>
                <a:ln>
                  <a:noFill/>
                </a:ln>
              </p:spPr>
              <p:txBody>
                <a:bodyPr wrap="square" rtlCol="0" anchor="ctr">
                  <a:noAutofit/>
                </a:bodyPr>
                <a:lstStyle/>
                <a:p>
                  <a:pPr algn="ctr">
                    <a:defRPr/>
                  </a:pPr>
                  <a:r>
                    <a:rPr lang="hu-HU" sz="1200" b="1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Tárgy évben megvalósított,  legalább 6 év élettartamú HEM (A30)</a:t>
                  </a:r>
                </a:p>
              </p:txBody>
            </p:sp>
            <p:sp>
              <p:nvSpPr>
                <p:cNvPr id="50" name="TextBox 26">
                  <a:extLst>
                    <a:ext uri="{FF2B5EF4-FFF2-40B4-BE49-F238E27FC236}">
                      <a16:creationId xmlns:a16="http://schemas.microsoft.com/office/drawing/2014/main" id="{D09A2893-AB88-25F3-7F37-C1F81DD62EDD}"/>
                    </a:ext>
                  </a:extLst>
                </p:cNvPr>
                <p:cNvSpPr txBox="1"/>
                <p:nvPr/>
              </p:nvSpPr>
              <p:spPr>
                <a:xfrm>
                  <a:off x="5401438" y="4253775"/>
                  <a:ext cx="1800000" cy="1364753"/>
                </a:xfrm>
                <a:prstGeom prst="rect">
                  <a:avLst/>
                </a:prstGeom>
                <a:solidFill>
                  <a:srgbClr val="C41289"/>
                </a:solidFill>
                <a:ln>
                  <a:noFill/>
                </a:ln>
              </p:spPr>
              <p:txBody>
                <a:bodyPr wrap="square" rtlCol="0" anchor="ctr">
                  <a:noAutofit/>
                </a:bodyPr>
                <a:lstStyle/>
                <a:p>
                  <a:pPr algn="ctr">
                    <a:defRPr/>
                  </a:pPr>
                  <a:r>
                    <a:rPr lang="hu-HU" sz="1200" b="1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Vegyes kategóriájú, 6 évnél rövidebb élettartamú HEM (A70)</a:t>
                  </a:r>
                </a:p>
              </p:txBody>
            </p:sp>
            <p:sp>
              <p:nvSpPr>
                <p:cNvPr id="51" name="TextBox 26">
                  <a:extLst>
                    <a:ext uri="{FF2B5EF4-FFF2-40B4-BE49-F238E27FC236}">
                      <a16:creationId xmlns:a16="http://schemas.microsoft.com/office/drawing/2014/main" id="{05F13232-C4B9-EA4E-5A0F-2354FBFE6F8A}"/>
                    </a:ext>
                  </a:extLst>
                </p:cNvPr>
                <p:cNvSpPr txBox="1"/>
                <p:nvPr/>
              </p:nvSpPr>
              <p:spPr>
                <a:xfrm>
                  <a:off x="7307783" y="4254128"/>
                  <a:ext cx="1800000" cy="1364400"/>
                </a:xfrm>
                <a:prstGeom prst="rect">
                  <a:avLst/>
                </a:prstGeom>
                <a:solidFill>
                  <a:srgbClr val="C41289"/>
                </a:solidFill>
                <a:ln>
                  <a:noFill/>
                </a:ln>
              </p:spPr>
              <p:txBody>
                <a:bodyPr wrap="square" rtlCol="0" anchor="ctr">
                  <a:noAutofit/>
                </a:bodyPr>
                <a:lstStyle/>
                <a:p>
                  <a:pPr algn="ctr">
                    <a:defRPr/>
                  </a:pPr>
                  <a:r>
                    <a:rPr lang="hu-HU" sz="1200" b="1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Vegyes kategóriájú, legalább 6 év élettartamú HEM (A70)</a:t>
                  </a:r>
                </a:p>
              </p:txBody>
            </p:sp>
            <p:sp>
              <p:nvSpPr>
                <p:cNvPr id="52" name="TextBox 26">
                  <a:extLst>
                    <a:ext uri="{FF2B5EF4-FFF2-40B4-BE49-F238E27FC236}">
                      <a16:creationId xmlns:a16="http://schemas.microsoft.com/office/drawing/2014/main" id="{07D12B43-75B1-3BAC-A21C-F32D0C21539C}"/>
                    </a:ext>
                  </a:extLst>
                </p:cNvPr>
                <p:cNvSpPr txBox="1"/>
                <p:nvPr/>
              </p:nvSpPr>
              <p:spPr>
                <a:xfrm>
                  <a:off x="7307783" y="3256786"/>
                  <a:ext cx="1800000" cy="939600"/>
                </a:xfrm>
                <a:prstGeom prst="rect">
                  <a:avLst/>
                </a:prstGeom>
                <a:solidFill>
                  <a:srgbClr val="E567B2"/>
                </a:solidFill>
                <a:ln>
                  <a:noFill/>
                </a:ln>
              </p:spPr>
              <p:txBody>
                <a:bodyPr wrap="square" rtlCol="0" anchor="ctr">
                  <a:noAutofit/>
                </a:bodyPr>
                <a:lstStyle/>
                <a:p>
                  <a:pPr algn="ctr">
                    <a:defRPr/>
                  </a:pPr>
                  <a:r>
                    <a:rPr lang="hu-HU" sz="1200" b="1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Tárgy évben megvalósított, egyéb épületgépészeti és használati melegvíz-rendszeri HEM (A30)</a:t>
                  </a:r>
                </a:p>
              </p:txBody>
            </p:sp>
            <p:sp>
              <p:nvSpPr>
                <p:cNvPr id="53" name="Szövegdoboz 52">
                  <a:extLst>
                    <a:ext uri="{FF2B5EF4-FFF2-40B4-BE49-F238E27FC236}">
                      <a16:creationId xmlns:a16="http://schemas.microsoft.com/office/drawing/2014/main" id="{791F9A9C-78DE-EA34-5D39-E89AFE00CFA7}"/>
                    </a:ext>
                  </a:extLst>
                </p:cNvPr>
                <p:cNvSpPr txBox="1"/>
                <p:nvPr/>
              </p:nvSpPr>
              <p:spPr>
                <a:xfrm>
                  <a:off x="5371041" y="233248"/>
                  <a:ext cx="6813195" cy="369332"/>
                </a:xfrm>
                <a:prstGeom prst="rect">
                  <a:avLst/>
                </a:prstGeom>
                <a:noFill/>
                <a:ln>
                  <a:solidFill>
                    <a:srgbClr val="830899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hu-HU" b="1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Szervezett piac termékei</a:t>
                  </a:r>
                </a:p>
              </p:txBody>
            </p:sp>
          </p:grpSp>
          <p:sp>
            <p:nvSpPr>
              <p:cNvPr id="35" name="Téglalap 34">
                <a:extLst>
                  <a:ext uri="{FF2B5EF4-FFF2-40B4-BE49-F238E27FC236}">
                    <a16:creationId xmlns:a16="http://schemas.microsoft.com/office/drawing/2014/main" id="{0342FE92-F266-1157-326A-43E9FDBAE99C}"/>
                  </a:ext>
                </a:extLst>
              </p:cNvPr>
              <p:cNvSpPr/>
              <p:nvPr/>
            </p:nvSpPr>
            <p:spPr>
              <a:xfrm>
                <a:off x="542743" y="3267530"/>
                <a:ext cx="1675895" cy="2355185"/>
              </a:xfrm>
              <a:prstGeom prst="rect">
                <a:avLst/>
              </a:prstGeom>
              <a:solidFill>
                <a:srgbClr val="B61F79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Téglalap 35">
                <a:extLst>
                  <a:ext uri="{FF2B5EF4-FFF2-40B4-BE49-F238E27FC236}">
                    <a16:creationId xmlns:a16="http://schemas.microsoft.com/office/drawing/2014/main" id="{929DCAE9-C354-32A7-FEF8-22DDAC6D85EE}"/>
                  </a:ext>
                </a:extLst>
              </p:cNvPr>
              <p:cNvSpPr/>
              <p:nvPr/>
            </p:nvSpPr>
            <p:spPr>
              <a:xfrm>
                <a:off x="547259" y="806995"/>
                <a:ext cx="1653864" cy="2389483"/>
              </a:xfrm>
              <a:prstGeom prst="rect">
                <a:avLst/>
              </a:prstGeom>
              <a:solidFill>
                <a:srgbClr val="683694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7" name="Csoportba foglalás 36">
                <a:extLst>
                  <a:ext uri="{FF2B5EF4-FFF2-40B4-BE49-F238E27FC236}">
                    <a16:creationId xmlns:a16="http://schemas.microsoft.com/office/drawing/2014/main" id="{9059DBE5-A5B2-AE5B-7C5B-30E30B71BF70}"/>
                  </a:ext>
                </a:extLst>
              </p:cNvPr>
              <p:cNvGrpSpPr/>
              <p:nvPr/>
            </p:nvGrpSpPr>
            <p:grpSpPr>
              <a:xfrm>
                <a:off x="1036328" y="801966"/>
                <a:ext cx="6156352" cy="2414696"/>
                <a:chOff x="1036328" y="801966"/>
                <a:chExt cx="6156352" cy="2414696"/>
              </a:xfrm>
            </p:grpSpPr>
            <p:sp>
              <p:nvSpPr>
                <p:cNvPr id="44" name="TextBox 26">
                  <a:extLst>
                    <a:ext uri="{FF2B5EF4-FFF2-40B4-BE49-F238E27FC236}">
                      <a16:creationId xmlns:a16="http://schemas.microsoft.com/office/drawing/2014/main" id="{2DE6C2CA-D285-5154-FF60-5DB85A44CCA0}"/>
                    </a:ext>
                  </a:extLst>
                </p:cNvPr>
                <p:cNvSpPr txBox="1"/>
                <p:nvPr/>
              </p:nvSpPr>
              <p:spPr>
                <a:xfrm>
                  <a:off x="5392680" y="801966"/>
                  <a:ext cx="1800000" cy="1783914"/>
                </a:xfrm>
                <a:prstGeom prst="rect">
                  <a:avLst/>
                </a:prstGeom>
                <a:solidFill>
                  <a:srgbClr val="900791"/>
                </a:solidFill>
                <a:ln>
                  <a:noFill/>
                </a:ln>
              </p:spPr>
              <p:txBody>
                <a:bodyPr wrap="square" rtlCol="0" anchor="ctr">
                  <a:noAutofit/>
                </a:bodyPr>
                <a:lstStyle/>
                <a:p>
                  <a:pPr algn="ctr">
                    <a:defRPr/>
                  </a:pPr>
                  <a:r>
                    <a:rPr lang="hu-HU" sz="1200" b="1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Új katalógus szerinti, legalább 6 év élettartamú, lakóépületes HEM (F75)</a:t>
                  </a:r>
                </a:p>
              </p:txBody>
            </p:sp>
            <p:sp>
              <p:nvSpPr>
                <p:cNvPr id="45" name="TextBox 26">
                  <a:extLst>
                    <a:ext uri="{FF2B5EF4-FFF2-40B4-BE49-F238E27FC236}">
                      <a16:creationId xmlns:a16="http://schemas.microsoft.com/office/drawing/2014/main" id="{D833EA1C-5BF4-788B-51E7-E508AE7CC707}"/>
                    </a:ext>
                  </a:extLst>
                </p:cNvPr>
                <p:cNvSpPr txBox="1"/>
                <p:nvPr/>
              </p:nvSpPr>
              <p:spPr>
                <a:xfrm>
                  <a:off x="5392680" y="2659659"/>
                  <a:ext cx="1800000" cy="557003"/>
                </a:xfrm>
                <a:prstGeom prst="rect">
                  <a:avLst/>
                </a:prstGeom>
                <a:solidFill>
                  <a:srgbClr val="830899"/>
                </a:solidFill>
                <a:ln>
                  <a:noFill/>
                </a:ln>
              </p:spPr>
              <p:txBody>
                <a:bodyPr wrap="square" rtlCol="0" anchor="ctr">
                  <a:noAutofit/>
                </a:bodyPr>
                <a:lstStyle/>
                <a:p>
                  <a:pPr algn="ctr">
                    <a:defRPr/>
                  </a:pPr>
                  <a:r>
                    <a:rPr lang="hu-HU" sz="1200" b="1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Új katalógus szerinti, legalább 6 év élettartamú HEM (F25)</a:t>
                  </a:r>
                </a:p>
              </p:txBody>
            </p:sp>
            <p:sp>
              <p:nvSpPr>
                <p:cNvPr id="46" name="Szövegdoboz 45">
                  <a:extLst>
                    <a:ext uri="{FF2B5EF4-FFF2-40B4-BE49-F238E27FC236}">
                      <a16:creationId xmlns:a16="http://schemas.microsoft.com/office/drawing/2014/main" id="{E48E4B31-F75F-331F-A409-2438F699E57A}"/>
                    </a:ext>
                  </a:extLst>
                </p:cNvPr>
                <p:cNvSpPr txBox="1"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1036328" y="1705730"/>
                  <a:ext cx="67572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u-HU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0,5% felett </a:t>
                  </a:r>
                </a:p>
              </p:txBody>
            </p:sp>
            <p:sp>
              <p:nvSpPr>
                <p:cNvPr id="47" name="Téglalap 46">
                  <a:extLst>
                    <a:ext uri="{FF2B5EF4-FFF2-40B4-BE49-F238E27FC236}">
                      <a16:creationId xmlns:a16="http://schemas.microsoft.com/office/drawing/2014/main" id="{D1B6AD71-B255-0C31-7321-CAFB3F553BAB}"/>
                    </a:ext>
                  </a:extLst>
                </p:cNvPr>
                <p:cNvSpPr/>
                <p:nvPr/>
              </p:nvSpPr>
              <p:spPr>
                <a:xfrm>
                  <a:off x="2338242" y="810284"/>
                  <a:ext cx="2631233" cy="2389488"/>
                </a:xfrm>
                <a:prstGeom prst="rect">
                  <a:avLst/>
                </a:prstGeom>
                <a:solidFill>
                  <a:srgbClr val="683694"/>
                </a:solid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8" name="Szövegdoboz 37">
                <a:extLst>
                  <a:ext uri="{FF2B5EF4-FFF2-40B4-BE49-F238E27FC236}">
                    <a16:creationId xmlns:a16="http://schemas.microsoft.com/office/drawing/2014/main" id="{2CB0E16B-1FB3-FF5F-DD13-C8007A04817F}"/>
                  </a:ext>
                </a:extLst>
              </p:cNvPr>
              <p:cNvSpPr txBox="1"/>
              <p:nvPr/>
            </p:nvSpPr>
            <p:spPr>
              <a:xfrm>
                <a:off x="2299145" y="1375372"/>
                <a:ext cx="2736772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75% </a:t>
                </a:r>
                <a:r>
                  <a:rPr kumimoji="0" lang="hu-HU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- csak új katalógus szerinti, lakóépületes, legalább 6 éves</a:t>
                </a:r>
              </a:p>
            </p:txBody>
          </p:sp>
          <p:sp>
            <p:nvSpPr>
              <p:cNvPr id="39" name="Szövegdoboz 38">
                <a:extLst>
                  <a:ext uri="{FF2B5EF4-FFF2-40B4-BE49-F238E27FC236}">
                    <a16:creationId xmlns:a16="http://schemas.microsoft.com/office/drawing/2014/main" id="{447A76A9-E317-D295-1D2F-4CE2143C0AB4}"/>
                  </a:ext>
                </a:extLst>
              </p:cNvPr>
              <p:cNvSpPr txBox="1"/>
              <p:nvPr/>
            </p:nvSpPr>
            <p:spPr>
              <a:xfrm>
                <a:off x="552441" y="239715"/>
                <a:ext cx="4417031" cy="369332"/>
              </a:xfrm>
              <a:prstGeom prst="rect">
                <a:avLst/>
              </a:prstGeom>
              <a:noFill/>
              <a:ln>
                <a:solidFill>
                  <a:srgbClr val="830899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Kötelezettségi kategóriák </a:t>
                </a:r>
              </a:p>
            </p:txBody>
          </p:sp>
          <p:sp>
            <p:nvSpPr>
              <p:cNvPr id="40" name="Szövegdoboz 39">
                <a:extLst>
                  <a:ext uri="{FF2B5EF4-FFF2-40B4-BE49-F238E27FC236}">
                    <a16:creationId xmlns:a16="http://schemas.microsoft.com/office/drawing/2014/main" id="{FF3CD353-BDF0-FF3A-E1BC-E367890F2193}"/>
                  </a:ext>
                </a:extLst>
              </p:cNvPr>
              <p:cNvSpPr txBox="1"/>
              <p:nvPr/>
            </p:nvSpPr>
            <p:spPr>
              <a:xfrm>
                <a:off x="2351915" y="3632338"/>
                <a:ext cx="2736772" cy="3099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hu-HU" sz="1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30% </a:t>
                </a:r>
                <a:r>
                  <a:rPr lang="hu-HU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hu-HU" sz="14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tárgyévi</a:t>
                </a:r>
                <a:r>
                  <a:rPr lang="hu-HU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legalább 6 éves</a:t>
                </a:r>
              </a:p>
            </p:txBody>
          </p:sp>
          <p:cxnSp>
            <p:nvCxnSpPr>
              <p:cNvPr id="41" name="Egyenes összekötő 40">
                <a:extLst>
                  <a:ext uri="{FF2B5EF4-FFF2-40B4-BE49-F238E27FC236}">
                    <a16:creationId xmlns:a16="http://schemas.microsoft.com/office/drawing/2014/main" id="{8B86A45A-CB46-0C03-FB04-1A6D536C5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5227" y="2642769"/>
                <a:ext cx="2629414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  <p:sp>
            <p:nvSpPr>
              <p:cNvPr id="42" name="Szövegdoboz 41">
                <a:extLst>
                  <a:ext uri="{FF2B5EF4-FFF2-40B4-BE49-F238E27FC236}">
                    <a16:creationId xmlns:a16="http://schemas.microsoft.com/office/drawing/2014/main" id="{84AA62F7-CFB5-0ADC-790F-E38B8042423C}"/>
                  </a:ext>
                </a:extLst>
              </p:cNvPr>
              <p:cNvSpPr txBox="1"/>
              <p:nvPr/>
            </p:nvSpPr>
            <p:spPr>
              <a:xfrm>
                <a:off x="809423" y="4275844"/>
                <a:ext cx="11295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0,5% alatt </a:t>
                </a:r>
              </a:p>
            </p:txBody>
          </p:sp>
          <p:sp>
            <p:nvSpPr>
              <p:cNvPr id="43" name="Szövegdoboz 42">
                <a:extLst>
                  <a:ext uri="{FF2B5EF4-FFF2-40B4-BE49-F238E27FC236}">
                    <a16:creationId xmlns:a16="http://schemas.microsoft.com/office/drawing/2014/main" id="{2AC0E11A-5494-D4A5-9B77-49CD539A7245}"/>
                  </a:ext>
                </a:extLst>
              </p:cNvPr>
              <p:cNvSpPr txBox="1"/>
              <p:nvPr/>
            </p:nvSpPr>
            <p:spPr>
              <a:xfrm>
                <a:off x="2285471" y="2659659"/>
                <a:ext cx="2736773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25% </a:t>
                </a:r>
                <a:r>
                  <a:rPr kumimoji="0" lang="hu-H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 csak új katalógus szerinti, bármely tárgyú, legalább 6 éves</a:t>
                </a:r>
              </a:p>
            </p:txBody>
          </p:sp>
        </p:grpSp>
      </p:grpSp>
      <p:sp>
        <p:nvSpPr>
          <p:cNvPr id="5" name="TextBox 26">
            <a:extLst>
              <a:ext uri="{FF2B5EF4-FFF2-40B4-BE49-F238E27FC236}">
                <a16:creationId xmlns:a16="http://schemas.microsoft.com/office/drawing/2014/main" id="{10E00364-D341-5292-CC00-C3F654DB25E1}"/>
              </a:ext>
            </a:extLst>
          </p:cNvPr>
          <p:cNvSpPr txBox="1"/>
          <p:nvPr/>
        </p:nvSpPr>
        <p:spPr>
          <a:xfrm>
            <a:off x="10647784" y="1438246"/>
            <a:ext cx="1231864" cy="480823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hu-H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Egyedi azonosítóval ellátott HEM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F19E7C30-4B5B-EF06-9BC3-B5AB0EBF43FE}"/>
              </a:ext>
            </a:extLst>
          </p:cNvPr>
          <p:cNvSpPr txBox="1"/>
          <p:nvPr/>
        </p:nvSpPr>
        <p:spPr>
          <a:xfrm>
            <a:off x="7620000" y="6368442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*Egyedi azonosítóval ellátott HEM kereskedésére csak az ügyletkötő platformon van lehetőség</a:t>
            </a:r>
          </a:p>
        </p:txBody>
      </p:sp>
    </p:spTree>
    <p:extLst>
      <p:ext uri="{BB962C8B-B14F-4D97-AF65-F5344CB8AC3E}">
        <p14:creationId xmlns:p14="http://schemas.microsoft.com/office/powerpoint/2010/main" val="2727768724"/>
      </p:ext>
    </p:extLst>
  </p:cSld>
  <p:clrMapOvr>
    <a:masterClrMapping/>
  </p:clrMapOvr>
</p:sld>
</file>

<file path=ppt/theme/theme1.xml><?xml version="1.0" encoding="utf-8"?>
<a:theme xmlns:a="http://schemas.openxmlformats.org/drawingml/2006/main" name="Kezdő és elválasztó diá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b">
        <a:norm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sak csík logóval és felirattal">
  <a:themeElements>
    <a:clrScheme name="EE színpalett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83694"/>
      </a:accent1>
      <a:accent2>
        <a:srgbClr val="B61F79"/>
      </a:accent2>
      <a:accent3>
        <a:srgbClr val="A5A5A5"/>
      </a:accent3>
      <a:accent4>
        <a:srgbClr val="A92554"/>
      </a:accent4>
      <a:accent5>
        <a:srgbClr val="999999"/>
      </a:accent5>
      <a:accent6>
        <a:srgbClr val="FFE04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sak csík, logó és felirat nélkül">
  <a:themeElements>
    <a:clrScheme name="EE színpalett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83694"/>
      </a:accent1>
      <a:accent2>
        <a:srgbClr val="B61F79"/>
      </a:accent2>
      <a:accent3>
        <a:srgbClr val="A5A5A5"/>
      </a:accent3>
      <a:accent4>
        <a:srgbClr val="A92554"/>
      </a:accent4>
      <a:accent5>
        <a:srgbClr val="999999"/>
      </a:accent5>
      <a:accent6>
        <a:srgbClr val="FFE04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iák EE felirattal és logóv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iák EE fehér logóv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EEGEX kacsacsőrre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EEGEX">
  <a:themeElements>
    <a:clrScheme name="EKR_szinpalett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83694"/>
      </a:accent1>
      <a:accent2>
        <a:srgbClr val="B61F79"/>
      </a:accent2>
      <a:accent3>
        <a:srgbClr val="A5A5A5"/>
      </a:accent3>
      <a:accent4>
        <a:srgbClr val="A92554"/>
      </a:accent4>
      <a:accent5>
        <a:srgbClr val="999999"/>
      </a:accent5>
      <a:accent6>
        <a:srgbClr val="FFE04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Gas spot market">
  <a:themeElements>
    <a:clrScheme name="EE színpalett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83694"/>
      </a:accent1>
      <a:accent2>
        <a:srgbClr val="B61F79"/>
      </a:accent2>
      <a:accent3>
        <a:srgbClr val="A5A5A5"/>
      </a:accent3>
      <a:accent4>
        <a:srgbClr val="A92554"/>
      </a:accent4>
      <a:accent5>
        <a:srgbClr val="999999"/>
      </a:accent5>
      <a:accent6>
        <a:srgbClr val="FFE04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Gas spot market">
  <a:themeElements>
    <a:clrScheme name="EE színpalett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83694"/>
      </a:accent1>
      <a:accent2>
        <a:srgbClr val="B61F79"/>
      </a:accent2>
      <a:accent3>
        <a:srgbClr val="A5A5A5"/>
      </a:accent3>
      <a:accent4>
        <a:srgbClr val="A92554"/>
      </a:accent4>
      <a:accent5>
        <a:srgbClr val="999999"/>
      </a:accent5>
      <a:accent6>
        <a:srgbClr val="FFE04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14758</TotalTime>
  <Words>158</Words>
  <Application>Microsoft Office PowerPoint</Application>
  <PresentationFormat>Szélesvásznú</PresentationFormat>
  <Paragraphs>20</Paragraphs>
  <Slides>1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9</vt:i4>
      </vt:variant>
      <vt:variant>
        <vt:lpstr>Diacímek</vt:lpstr>
      </vt:variant>
      <vt:variant>
        <vt:i4>1</vt:i4>
      </vt:variant>
    </vt:vector>
  </HeadingPairs>
  <TitlesOfParts>
    <vt:vector size="12" baseType="lpstr">
      <vt:lpstr>Arial</vt:lpstr>
      <vt:lpstr>Calibri</vt:lpstr>
      <vt:lpstr>Kezdő és elválasztó diák</vt:lpstr>
      <vt:lpstr>Csak csík logóval és felirattal</vt:lpstr>
      <vt:lpstr>Csak csík, logó és felirat nélkül</vt:lpstr>
      <vt:lpstr>Diák EE felirattal és logóval</vt:lpstr>
      <vt:lpstr>Diák EE fehér logóval</vt:lpstr>
      <vt:lpstr>CEEGEX kacsacsőrrel</vt:lpstr>
      <vt:lpstr>CEEGEX</vt:lpstr>
      <vt:lpstr>Gas spot market</vt:lpstr>
      <vt:lpstr>1_Gas spot market</vt:lpstr>
      <vt:lpstr>Szervezett piacon kereskedhető termékek</vt:lpstr>
    </vt:vector>
  </TitlesOfParts>
  <Company>HOLDINGSCCM01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Z. Nagy Judit</dc:creator>
  <cp:lastModifiedBy>Németh Regina</cp:lastModifiedBy>
  <cp:revision>69</cp:revision>
  <cp:lastPrinted>2024-01-16T10:40:40Z</cp:lastPrinted>
  <dcterms:created xsi:type="dcterms:W3CDTF">2023-02-27T10:36:26Z</dcterms:created>
  <dcterms:modified xsi:type="dcterms:W3CDTF">2025-10-01T13:56:13Z</dcterms:modified>
</cp:coreProperties>
</file>